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4" r:id="rId1"/>
  </p:sldMasterIdLst>
  <p:sldIdLst>
    <p:sldId id="276" r:id="rId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635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779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58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5327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9723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964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716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2163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29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924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80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932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722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630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433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127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919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103D11D-2533-4269-AA05-354A68AB697F}" type="slidenum"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457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1166248" y="1124640"/>
            <a:ext cx="6121080" cy="4174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 algn="ctr">
              <a:lnSpc>
                <a:spcPct val="100000"/>
              </a:lnSpc>
            </a:pP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Расписание звонков:</a:t>
            </a:r>
            <a:endParaRPr lang="en-US" sz="3200" b="0" strike="noStrike" spc="-1" dirty="0">
              <a:solidFill>
                <a:schemeClr val="accent2">
                  <a:lumMod val="75000"/>
                </a:schemeClr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 занятие </a:t>
            </a:r>
            <a:r>
              <a:rPr lang="ru-RU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09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.00 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— </a:t>
            </a:r>
            <a:r>
              <a:rPr lang="ru-RU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09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.30</a:t>
            </a:r>
            <a:endParaRPr lang="en-US" sz="3200" b="0" strike="noStrike" spc="-1" dirty="0">
              <a:solidFill>
                <a:schemeClr val="accent2">
                  <a:lumMod val="75000"/>
                </a:schemeClr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 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занятие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ru-RU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09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.35 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— </a:t>
            </a:r>
            <a:r>
              <a:rPr lang="ru-RU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10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.05</a:t>
            </a:r>
            <a:endParaRPr lang="en-US" sz="3200" b="0" strike="noStrike" spc="-1" dirty="0">
              <a:solidFill>
                <a:schemeClr val="accent2">
                  <a:lumMod val="75000"/>
                </a:schemeClr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3 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занятие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</a:t>
            </a:r>
            <a:r>
              <a:rPr lang="ru-RU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0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.10 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— 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</a:t>
            </a:r>
            <a:r>
              <a:rPr lang="ru-RU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0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.40 </a:t>
            </a:r>
            <a:endParaRPr lang="en-US" sz="3200" b="0" strike="noStrike" spc="-1" dirty="0">
              <a:solidFill>
                <a:schemeClr val="accent2">
                  <a:lumMod val="75000"/>
                </a:schemeClr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4 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занятие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</a:t>
            </a:r>
            <a:r>
              <a:rPr lang="ru-RU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0</a:t>
            </a:r>
            <a:r>
              <a:rPr lang="en-US" sz="3200" b="1" i="1" strike="noStrike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.45 </a:t>
            </a:r>
            <a:r>
              <a:rPr lang="en-US" sz="3200" b="1" i="1" strike="noStrike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— </a:t>
            </a:r>
            <a:r>
              <a:rPr lang="en-US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</a:t>
            </a:r>
            <a:r>
              <a:rPr lang="ru-RU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</a:t>
            </a:r>
            <a:r>
              <a:rPr lang="en-US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.15</a:t>
            </a:r>
          </a:p>
          <a:p>
            <a:pPr marL="343080" indent="-342720" algn="ctr">
              <a:lnSpc>
                <a:spcPct val="100000"/>
              </a:lnSpc>
            </a:pPr>
            <a:r>
              <a:rPr lang="en-US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5 </a:t>
            </a:r>
            <a:r>
              <a:rPr lang="en-US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занятие</a:t>
            </a:r>
            <a:r>
              <a:rPr lang="en-US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 1</a:t>
            </a:r>
            <a:r>
              <a:rPr lang="ru-RU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</a:t>
            </a:r>
            <a:r>
              <a:rPr lang="en-US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.20 — 1</a:t>
            </a:r>
            <a:r>
              <a:rPr lang="ru-RU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1</a:t>
            </a:r>
            <a:r>
              <a:rPr lang="en-US" sz="3200" b="1" i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.50</a:t>
            </a:r>
          </a:p>
          <a:p>
            <a:pPr marL="343080" indent="-342720"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08" name="Рисунок 1"/>
          <p:cNvPicPr/>
          <p:nvPr/>
        </p:nvPicPr>
        <p:blipFill>
          <a:blip r:embed="rId2"/>
          <a:stretch/>
        </p:blipFill>
        <p:spPr>
          <a:xfrm>
            <a:off x="0" y="0"/>
            <a:ext cx="1981080" cy="1743120"/>
          </a:xfrm>
          <a:prstGeom prst="rect">
            <a:avLst/>
          </a:prstGeom>
          <a:ln>
            <a:noFill/>
          </a:ln>
        </p:spPr>
      </p:pic>
      <p:pic>
        <p:nvPicPr>
          <p:cNvPr id="4" name="Рисунок 1"/>
          <p:cNvPicPr/>
          <p:nvPr/>
        </p:nvPicPr>
        <p:blipFill>
          <a:blip r:embed="rId3"/>
          <a:stretch/>
        </p:blipFill>
        <p:spPr>
          <a:xfrm>
            <a:off x="6040440" y="4010400"/>
            <a:ext cx="2968560" cy="2578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1465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Школы будущего первоклассника «Подсолнух»</dc:title>
  <dc:subject/>
  <dc:creator>inf1</dc:creator>
  <dc:description/>
  <cp:lastModifiedBy>User</cp:lastModifiedBy>
  <cp:revision>73</cp:revision>
  <cp:lastPrinted>2019-09-25T17:49:57Z</cp:lastPrinted>
  <dcterms:created xsi:type="dcterms:W3CDTF">1601-01-01T00:00:00Z</dcterms:created>
  <dcterms:modified xsi:type="dcterms:W3CDTF">2022-09-16T07:49:29Z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33</vt:i4>
  </property>
</Properties>
</file>