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media/image51.png" ContentType="image/png"/>
  <Override PartName="/ppt/media/image9.jpeg" ContentType="image/jpeg"/>
  <Override PartName="/ppt/media/image3.png" ContentType="image/png"/>
  <Override PartName="/ppt/media/image28.png" ContentType="image/png"/>
  <Override PartName="/ppt/media/image1.jpeg" ContentType="image/jpeg"/>
  <Override PartName="/ppt/media/image2.png" ContentType="image/png"/>
  <Override PartName="/ppt/media/image56.jpeg" ContentType="image/jpeg"/>
  <Override PartName="/ppt/media/image4.png" ContentType="image/png"/>
  <Override PartName="/ppt/media/image5.png" ContentType="image/png"/>
  <Override PartName="/ppt/media/image41.png" ContentType="image/png"/>
  <Override PartName="/ppt/media/image8.jpeg" ContentType="image/jpeg"/>
  <Override PartName="/ppt/media/image6.png" ContentType="image/png"/>
  <Override PartName="/ppt/media/image73.png" ContentType="image/png"/>
  <Override PartName="/ppt/media/image7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82.jpeg" ContentType="image/jpeg"/>
  <Override PartName="/ppt/media/image39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52.jpeg" ContentType="image/jpeg"/>
  <Override PartName="/ppt/media/image18.png" ContentType="image/png"/>
  <Override PartName="/ppt/media/image80.jpeg" ContentType="image/jpeg"/>
  <Override PartName="/ppt/media/image19.png" ContentType="image/png"/>
  <Override PartName="/ppt/media/image40.jpeg" ContentType="image/jpeg"/>
  <Override PartName="/ppt/media/image20.png" ContentType="image/png"/>
  <Override PartName="/ppt/media/image54.png" ContentType="image/png"/>
  <Override PartName="/ppt/media/image21.jpeg" ContentType="image/jpe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64.jpeg" ContentType="image/jpeg"/>
  <Override PartName="/ppt/media/image26.png" ContentType="image/png"/>
  <Override PartName="/ppt/media/image47.png" ContentType="image/png"/>
  <Override PartName="/ppt/media/image27.jpeg" ContentType="image/jpeg"/>
  <Override PartName="/ppt/media/image81.jpeg" ContentType="image/jpeg"/>
  <Override PartName="/ppt/media/image29.png" ContentType="image/png"/>
  <Override PartName="/ppt/media/image30.png" ContentType="image/png"/>
  <Override PartName="/ppt/media/image59.jpeg" ContentType="image/jpeg"/>
  <Override PartName="/ppt/media/image31.png" ContentType="image/png"/>
  <Override PartName="/ppt/media/image53.gif" ContentType="image/gif"/>
  <Override PartName="/ppt/media/image32.png" ContentType="image/png"/>
  <Override PartName="/ppt/media/image62.png" ContentType="image/png"/>
  <Override PartName="/ppt/media/image33.jpeg" ContentType="image/jpeg"/>
  <Override PartName="/ppt/media/image34.png" ContentType="image/png"/>
  <Override PartName="/ppt/media/image35.png" ContentType="image/png"/>
  <Override PartName="/ppt/media/image37.png" ContentType="image/png"/>
  <Override PartName="/ppt/media/image38.png" ContentType="image/png"/>
  <Override PartName="/ppt/media/image42.png" ContentType="image/png"/>
  <Override PartName="/ppt/media/image43.png" ContentType="image/png"/>
  <Override PartName="/ppt/media/image60.png" ContentType="image/png"/>
  <Override PartName="/ppt/media/image44.jpeg" ContentType="image/jpeg"/>
  <Override PartName="/ppt/media/image45.png" ContentType="image/png"/>
  <Override PartName="/ppt/media/image46.png" ContentType="image/png"/>
  <Override PartName="/ppt/media/image48.jpeg" ContentType="image/jpeg"/>
  <Override PartName="/ppt/media/image83.jpeg" ContentType="image/jpeg"/>
  <Override PartName="/ppt/media/image49.png" ContentType="image/png"/>
  <Override PartName="/ppt/media/image50.png" ContentType="image/png"/>
  <Override PartName="/ppt/media/image55.jpeg" ContentType="image/jpeg"/>
  <Override PartName="/ppt/media/image57.png" ContentType="image/png"/>
  <Override PartName="/ppt/media/image58.jpeg" ContentType="image/jpeg"/>
  <Override PartName="/ppt/media/image63.png" ContentType="image/png"/>
  <Override PartName="/ppt/media/image61.jpeg" ContentType="image/jpeg"/>
  <Override PartName="/ppt/media/image65.jpeg" ContentType="image/jpeg"/>
  <Override PartName="/ppt/media/image66.png" ContentType="image/png"/>
  <Override PartName="/ppt/media/image67.jpeg" ContentType="image/jpeg"/>
  <Override PartName="/ppt/media/image68.png" ContentType="image/pn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4.png" ContentType="image/png"/>
  <Override PartName="/ppt/media/image75.png" ContentType="image/png"/>
  <Override PartName="/ppt/media/image76.jpeg" ContentType="image/jpeg"/>
  <Override PartName="/ppt/media/image77.png" ContentType="image/png"/>
  <Override PartName="/ppt/media/image78.jpeg" ContentType="image/jpeg"/>
  <Override PartName="/ppt/media/image79.jpeg" ContentType="image/jpeg"/>
  <Override PartName="/ppt/media/image90.gif" ContentType="image/gif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png" ContentType="image/png"/>
  <Override PartName="/ppt/media/image89.gif" ContentType="image/gif"/>
  <Override PartName="/ppt/media/image91.gif" ContentType="image/gif"/>
  <Override PartName="/ppt/media/image92.gif" ContentType="image/gif"/>
  <Override PartName="/ppt/media/image93.gif" ContentType="image/gif"/>
  <Override PartName="/ppt/media/image9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E32DBF5-21F2-4250-A95B-C72F95E0F8F0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22.1.21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26308C6-A4B4-4E29-AAF8-E62119F473E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49B61C2-1650-4849-B1FF-65815C792B94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22.1.21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48CA180-B89F-470A-AA1D-889ADFE2D71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D6D2779-0975-4EEE-A08E-5EF3D5002CBC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22.1.21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428D92A-2CF1-4E89-AC31-0E1F89A40E3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gif"/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image" Target="../media/image80.jpeg"/><Relationship Id="rId4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image" Target="../media/image83.jpeg"/><Relationship Id="rId4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image" Target="../media/image86.jpeg"/><Relationship Id="rId4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png"/><Relationship Id="rId3" Type="http://schemas.openxmlformats.org/officeDocument/2006/relationships/image" Target="../media/image89.gif"/><Relationship Id="rId4" Type="http://schemas.openxmlformats.org/officeDocument/2006/relationships/image" Target="../media/image90.gif"/><Relationship Id="rId5" Type="http://schemas.openxmlformats.org/officeDocument/2006/relationships/image" Target="../media/image91.gif"/><Relationship Id="rId6" Type="http://schemas.openxmlformats.org/officeDocument/2006/relationships/image" Target="../media/image92.gif"/><Relationship Id="rId7" Type="http://schemas.openxmlformats.org/officeDocument/2006/relationships/image" Target="../media/image93.gif"/><Relationship Id="rId8" Type="http://schemas.openxmlformats.org/officeDocument/2006/relationships/image" Target="../media/image94.png"/><Relationship Id="rId9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slideLayout" Target="../slideLayouts/slideLayout1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4" name="TextShape 1"/>
          <p:cNvSpPr txBox="1"/>
          <p:nvPr/>
        </p:nvSpPr>
        <p:spPr>
          <a:xfrm>
            <a:off x="683640" y="1556640"/>
            <a:ext cx="7772040" cy="1511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5400" spc="49" strike="noStrike">
                <a:solidFill>
                  <a:srgbClr val="7030a0"/>
                </a:solidFill>
                <a:latin typeface="Calibri"/>
              </a:rPr>
              <a:t>ПРАВИЛА ДОРОЖНОГО ДВИЖЕНИЯ </a:t>
            </a:r>
            <a:br/>
            <a:r>
              <a:rPr b="1" lang="ru-RU" sz="5400" spc="49" strike="noStrike">
                <a:solidFill>
                  <a:srgbClr val="7030a0"/>
                </a:solidFill>
                <a:latin typeface="Calibri"/>
              </a:rPr>
              <a:t>СО СМЕШАРИКАМИ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1371600" y="6381360"/>
            <a:ext cx="6400440" cy="287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pic>
        <p:nvPicPr>
          <p:cNvPr id="126" name="Рисунок 4" descr=""/>
          <p:cNvPicPr/>
          <p:nvPr/>
        </p:nvPicPr>
        <p:blipFill>
          <a:blip r:embed="rId2"/>
          <a:stretch/>
        </p:blipFill>
        <p:spPr>
          <a:xfrm>
            <a:off x="755640" y="4149000"/>
            <a:ext cx="2361600" cy="2361600"/>
          </a:xfrm>
          <a:prstGeom prst="rect">
            <a:avLst/>
          </a:prstGeom>
          <a:ln>
            <a:noFill/>
          </a:ln>
        </p:spPr>
      </p:pic>
      <p:pic>
        <p:nvPicPr>
          <p:cNvPr id="127" name="Рисунок 5" descr=""/>
          <p:cNvPicPr/>
          <p:nvPr/>
        </p:nvPicPr>
        <p:blipFill>
          <a:blip r:embed="rId3"/>
          <a:stretch/>
        </p:blipFill>
        <p:spPr>
          <a:xfrm>
            <a:off x="2411640" y="4293000"/>
            <a:ext cx="2016000" cy="201600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6" descr=""/>
          <p:cNvPicPr/>
          <p:nvPr/>
        </p:nvPicPr>
        <p:blipFill>
          <a:blip r:embed="rId4"/>
          <a:stretch/>
        </p:blipFill>
        <p:spPr>
          <a:xfrm>
            <a:off x="4356000" y="4077000"/>
            <a:ext cx="2232000" cy="223200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7" descr=""/>
          <p:cNvPicPr/>
          <p:nvPr/>
        </p:nvPicPr>
        <p:blipFill>
          <a:blip r:embed="rId5"/>
          <a:stretch/>
        </p:blipFill>
        <p:spPr>
          <a:xfrm>
            <a:off x="6300360" y="3285000"/>
            <a:ext cx="2128320" cy="3096000"/>
          </a:xfrm>
          <a:prstGeom prst="rect">
            <a:avLst/>
          </a:prstGeom>
          <a:ln>
            <a:noFill/>
          </a:ln>
        </p:spPr>
      </p:pic>
      <p:pic>
        <p:nvPicPr>
          <p:cNvPr id="130" name="Picture 2" descr=""/>
          <p:cNvPicPr/>
          <p:nvPr/>
        </p:nvPicPr>
        <p:blipFill>
          <a:blip r:embed="rId6"/>
          <a:stretch/>
        </p:blipFill>
        <p:spPr>
          <a:xfrm flipH="1">
            <a:off x="360" y="1601280"/>
            <a:ext cx="1393920" cy="5256360"/>
          </a:xfrm>
          <a:prstGeom prst="rect">
            <a:avLst/>
          </a:prstGeom>
          <a:ln>
            <a:noFill/>
          </a:ln>
        </p:spPr>
      </p:pic>
      <p:pic>
        <p:nvPicPr>
          <p:cNvPr id="131" name="Picture 4" descr=""/>
          <p:cNvPicPr/>
          <p:nvPr/>
        </p:nvPicPr>
        <p:blipFill>
          <a:blip r:embed="rId7"/>
          <a:stretch/>
        </p:blipFill>
        <p:spPr>
          <a:xfrm>
            <a:off x="6876360" y="1268640"/>
            <a:ext cx="2267280" cy="216936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79" name="TextShape 1"/>
          <p:cNvSpPr txBox="1"/>
          <p:nvPr/>
        </p:nvSpPr>
        <p:spPr>
          <a:xfrm>
            <a:off x="685800" y="548640"/>
            <a:ext cx="7772040" cy="2808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На дорожном знаке том Человек идет пешком. Полосатые дорожки Постелили нам под ножки. Чтобы мы забот не знали И по ним вперед шагали. 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0" name="Рисунок 5" descr=""/>
          <p:cNvPicPr/>
          <p:nvPr/>
        </p:nvPicPr>
        <p:blipFill>
          <a:blip r:embed="rId2"/>
          <a:stretch/>
        </p:blipFill>
        <p:spPr>
          <a:xfrm>
            <a:off x="3492000" y="4149000"/>
            <a:ext cx="2139840" cy="2247840"/>
          </a:xfrm>
          <a:prstGeom prst="rect">
            <a:avLst/>
          </a:prstGeom>
          <a:ln>
            <a:noFill/>
          </a:ln>
        </p:spPr>
      </p:pic>
      <p:pic>
        <p:nvPicPr>
          <p:cNvPr id="181" name="Рисунок 6" descr=""/>
          <p:cNvPicPr/>
          <p:nvPr/>
        </p:nvPicPr>
        <p:blipFill>
          <a:blip r:embed="rId3"/>
          <a:stretch/>
        </p:blipFill>
        <p:spPr>
          <a:xfrm>
            <a:off x="611640" y="4077000"/>
            <a:ext cx="2304000" cy="2304000"/>
          </a:xfrm>
          <a:prstGeom prst="rect">
            <a:avLst/>
          </a:prstGeom>
          <a:ln>
            <a:noFill/>
          </a:ln>
        </p:spPr>
      </p:pic>
      <p:pic>
        <p:nvPicPr>
          <p:cNvPr id="182" name="Рисунок 7" descr=""/>
          <p:cNvPicPr/>
          <p:nvPr/>
        </p:nvPicPr>
        <p:blipFill>
          <a:blip r:embed="rId4"/>
          <a:stretch/>
        </p:blipFill>
        <p:spPr>
          <a:xfrm>
            <a:off x="6228360" y="4149000"/>
            <a:ext cx="2304000" cy="2304000"/>
          </a:xfrm>
          <a:prstGeom prst="rect">
            <a:avLst/>
          </a:prstGeom>
          <a:ln>
            <a:noFill/>
          </a:ln>
        </p:spPr>
      </p:pic>
      <p:sp>
        <p:nvSpPr>
          <p:cNvPr id="183" name="CustomShape 2"/>
          <p:cNvSpPr/>
          <p:nvPr/>
        </p:nvSpPr>
        <p:spPr>
          <a:xfrm>
            <a:off x="7596360" y="6237360"/>
            <a:ext cx="1439640" cy="620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137" dur="indefinite" restart="never" nodeType="tmRoot">
          <p:childTnLst>
            <p:seq>
              <p:cTn id="138" restart="whenNotActive" nodeType="interactiveSeq" fill="hold">
                <p:childTnLst>
                  <p:par>
                    <p:cTn id="139" fill="hold"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43" restart="whenNotActive" nodeType="interactiveSeq" fill="hold">
                <p:childTnLst>
                  <p:par>
                    <p:cTn id="144" fill="hold"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1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8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58" restart="whenNotActive" nodeType="interactiveSeq" fill="hold">
                <p:childTnLst>
                  <p:par>
                    <p:cTn id="159" fill="hold"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85" name="TextShape 1"/>
          <p:cNvSpPr txBox="1"/>
          <p:nvPr/>
        </p:nvSpPr>
        <p:spPr>
          <a:xfrm>
            <a:off x="685800" y="548640"/>
            <a:ext cx="7772040" cy="2808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Знак повесили с рассветом,</a:t>
            </a:r>
            <a:br/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Чтобы каждый знал об этом:</a:t>
            </a:r>
            <a:br/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Здесь ремонт идёт дороги -</a:t>
            </a:r>
            <a:br/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Берегите свои ноги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Рисунок 8" descr=""/>
          <p:cNvPicPr/>
          <p:nvPr/>
        </p:nvPicPr>
        <p:blipFill>
          <a:blip r:embed="rId2"/>
          <a:stretch/>
        </p:blipFill>
        <p:spPr>
          <a:xfrm>
            <a:off x="323640" y="4005000"/>
            <a:ext cx="2458800" cy="2160000"/>
          </a:xfrm>
          <a:prstGeom prst="rect">
            <a:avLst/>
          </a:prstGeom>
          <a:ln>
            <a:noFill/>
          </a:ln>
        </p:spPr>
      </p:pic>
      <p:pic>
        <p:nvPicPr>
          <p:cNvPr id="187" name="Рисунок 9" descr=""/>
          <p:cNvPicPr/>
          <p:nvPr/>
        </p:nvPicPr>
        <p:blipFill>
          <a:blip r:embed="rId3"/>
          <a:stretch/>
        </p:blipFill>
        <p:spPr>
          <a:xfrm>
            <a:off x="3132000" y="3861000"/>
            <a:ext cx="2741400" cy="2441520"/>
          </a:xfrm>
          <a:prstGeom prst="rect">
            <a:avLst/>
          </a:prstGeom>
          <a:ln>
            <a:noFill/>
          </a:ln>
        </p:spPr>
      </p:pic>
      <p:pic>
        <p:nvPicPr>
          <p:cNvPr id="188" name="Рисунок 10" descr=""/>
          <p:cNvPicPr/>
          <p:nvPr/>
        </p:nvPicPr>
        <p:blipFill>
          <a:blip r:embed="rId4"/>
          <a:stretch/>
        </p:blipFill>
        <p:spPr>
          <a:xfrm>
            <a:off x="6084000" y="4077000"/>
            <a:ext cx="2372400" cy="208800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7380360" y="6165360"/>
            <a:ext cx="1367640" cy="575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163" dur="indefinite" restart="never" nodeType="tmRoot">
          <p:childTnLst>
            <p:seq>
              <p:cTn id="164" restart="whenNotActive" nodeType="interactiveSeq" fill="hold">
                <p:childTnLst>
                  <p:par>
                    <p:cTn id="165" fill="hold"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79" restart="whenNotActive" nodeType="interactiveSeq" fill="hold">
                <p:childTnLst>
                  <p:par>
                    <p:cTn id="180" fill="hold"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84" restart="whenNotActive" nodeType="interactiveSeq" fill="hold">
                <p:childTnLst>
                  <p:par>
                    <p:cTn id="185" fill="hold"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8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91" name="TextShape 1"/>
          <p:cNvSpPr txBox="1"/>
          <p:nvPr/>
        </p:nvSpPr>
        <p:spPr>
          <a:xfrm>
            <a:off x="685800" y="548640"/>
            <a:ext cx="7772040" cy="2808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Я знаток дорожных правил,</a:t>
            </a:r>
            <a:br/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Я машину здесь поставил,</a:t>
            </a:r>
            <a:br/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На стоянку у ограды - </a:t>
            </a:r>
            <a:br/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Отдыхать ей тоже надо.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2" name="Рисунок 4" descr=""/>
          <p:cNvPicPr/>
          <p:nvPr/>
        </p:nvPicPr>
        <p:blipFill>
          <a:blip r:embed="rId2"/>
          <a:stretch/>
        </p:blipFill>
        <p:spPr>
          <a:xfrm>
            <a:off x="899640" y="3933000"/>
            <a:ext cx="1638000" cy="2304000"/>
          </a:xfrm>
          <a:prstGeom prst="rect">
            <a:avLst/>
          </a:prstGeom>
          <a:ln>
            <a:noFill/>
          </a:ln>
        </p:spPr>
      </p:pic>
      <p:pic>
        <p:nvPicPr>
          <p:cNvPr id="193" name="Рисунок 5" descr=""/>
          <p:cNvPicPr/>
          <p:nvPr/>
        </p:nvPicPr>
        <p:blipFill>
          <a:blip r:embed="rId3"/>
          <a:stretch/>
        </p:blipFill>
        <p:spPr>
          <a:xfrm>
            <a:off x="3420000" y="3933000"/>
            <a:ext cx="2304000" cy="2304000"/>
          </a:xfrm>
          <a:prstGeom prst="rect">
            <a:avLst/>
          </a:prstGeom>
          <a:ln>
            <a:noFill/>
          </a:ln>
        </p:spPr>
      </p:pic>
      <p:pic>
        <p:nvPicPr>
          <p:cNvPr id="194" name="Рисунок 6" descr=""/>
          <p:cNvPicPr/>
          <p:nvPr/>
        </p:nvPicPr>
        <p:blipFill>
          <a:blip r:embed="rId4"/>
          <a:stretch/>
        </p:blipFill>
        <p:spPr>
          <a:xfrm>
            <a:off x="6516360" y="4005000"/>
            <a:ext cx="1656000" cy="2207880"/>
          </a:xfrm>
          <a:prstGeom prst="rect">
            <a:avLst/>
          </a:prstGeom>
          <a:ln>
            <a:noFill/>
          </a:ln>
        </p:spPr>
      </p:pic>
      <p:sp>
        <p:nvSpPr>
          <p:cNvPr id="195" name="CustomShape 2"/>
          <p:cNvSpPr/>
          <p:nvPr/>
        </p:nvSpPr>
        <p:spPr>
          <a:xfrm>
            <a:off x="7308360" y="6165360"/>
            <a:ext cx="1439640" cy="692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189" dur="indefinite" restart="never" nodeType="tmRoot">
          <p:childTnLst>
            <p:seq>
              <p:cTn id="190" restart="whenNotActive" nodeType="interactiveSeq" fill="hold">
                <p:childTnLst>
                  <p:par>
                    <p:cTn id="191" fill="hold"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95" restart="whenNotActive" nodeType="interactiveSeq" fill="hold">
                <p:childTnLst>
                  <p:par>
                    <p:cTn id="196" fill="hold"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1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10" restart="whenNotActive" nodeType="interactiveSeq" fill="hold">
                <p:childTnLst>
                  <p:par>
                    <p:cTn id="211" fill="hold"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97" name="TextShape 1"/>
          <p:cNvSpPr txBox="1"/>
          <p:nvPr/>
        </p:nvSpPr>
        <p:spPr>
          <a:xfrm>
            <a:off x="685800" y="548640"/>
            <a:ext cx="7772040" cy="244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7200" spc="49" strike="noStrike">
                <a:solidFill>
                  <a:srgbClr val="00b0f0"/>
                </a:solidFill>
                <a:latin typeface="Calibri"/>
              </a:rPr>
              <a:t>ПОДСТАВЬ НУЖНЫЙ ЗНАК</a:t>
            </a:r>
            <a:endParaRPr b="0" lang="ru-RU" sz="7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8" name="Рисунок 6" descr=""/>
          <p:cNvPicPr/>
          <p:nvPr/>
        </p:nvPicPr>
        <p:blipFill>
          <a:blip r:embed="rId2"/>
          <a:stretch/>
        </p:blipFill>
        <p:spPr>
          <a:xfrm>
            <a:off x="2483640" y="2637000"/>
            <a:ext cx="3960000" cy="396000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Рисунок 3" descr=""/>
          <p:cNvPicPr/>
          <p:nvPr/>
        </p:nvPicPr>
        <p:blipFill>
          <a:blip r:embed="rId1"/>
          <a:stretch/>
        </p:blipFill>
        <p:spPr>
          <a:xfrm>
            <a:off x="0" y="-32040"/>
            <a:ext cx="9143640" cy="6889680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5" descr=""/>
          <p:cNvPicPr/>
          <p:nvPr/>
        </p:nvPicPr>
        <p:blipFill>
          <a:blip r:embed="rId2"/>
          <a:stretch/>
        </p:blipFill>
        <p:spPr>
          <a:xfrm>
            <a:off x="323640" y="548640"/>
            <a:ext cx="5253840" cy="5589000"/>
          </a:xfrm>
          <a:prstGeom prst="rect">
            <a:avLst/>
          </a:prstGeom>
          <a:ln w="63360">
            <a:solidFill>
              <a:srgbClr val="ffff00"/>
            </a:solidFill>
            <a:round/>
          </a:ln>
        </p:spPr>
      </p:pic>
      <p:pic>
        <p:nvPicPr>
          <p:cNvPr id="201" name="Рисунок 6" descr=""/>
          <p:cNvPicPr/>
          <p:nvPr/>
        </p:nvPicPr>
        <p:blipFill>
          <a:blip r:embed="rId3"/>
          <a:stretch/>
        </p:blipFill>
        <p:spPr>
          <a:xfrm>
            <a:off x="6516360" y="908640"/>
            <a:ext cx="1367640" cy="1367640"/>
          </a:xfrm>
          <a:prstGeom prst="rect">
            <a:avLst/>
          </a:prstGeom>
          <a:ln>
            <a:noFill/>
          </a:ln>
        </p:spPr>
      </p:pic>
      <p:pic>
        <p:nvPicPr>
          <p:cNvPr id="202" name="Рисунок 7" descr=""/>
          <p:cNvPicPr/>
          <p:nvPr/>
        </p:nvPicPr>
        <p:blipFill>
          <a:blip r:embed="rId4"/>
          <a:stretch/>
        </p:blipFill>
        <p:spPr>
          <a:xfrm>
            <a:off x="6516360" y="2565000"/>
            <a:ext cx="1439640" cy="1515600"/>
          </a:xfrm>
          <a:prstGeom prst="rect">
            <a:avLst/>
          </a:prstGeom>
          <a:ln>
            <a:noFill/>
          </a:ln>
        </p:spPr>
      </p:pic>
      <p:pic>
        <p:nvPicPr>
          <p:cNvPr id="203" name="Рисунок 8" descr=""/>
          <p:cNvPicPr/>
          <p:nvPr/>
        </p:nvPicPr>
        <p:blipFill>
          <a:blip r:embed="rId5"/>
          <a:stretch/>
        </p:blipFill>
        <p:spPr>
          <a:xfrm>
            <a:off x="6516360" y="4437000"/>
            <a:ext cx="1488600" cy="1488600"/>
          </a:xfrm>
          <a:prstGeom prst="rect">
            <a:avLst/>
          </a:prstGeom>
          <a:ln>
            <a:noFill/>
          </a:ln>
        </p:spPr>
      </p:pic>
      <p:pic>
        <p:nvPicPr>
          <p:cNvPr id="204" name="Рисунок 9" descr=""/>
          <p:cNvPicPr/>
          <p:nvPr/>
        </p:nvPicPr>
        <p:blipFill>
          <a:blip r:embed="rId6"/>
          <a:stretch/>
        </p:blipFill>
        <p:spPr>
          <a:xfrm>
            <a:off x="4140000" y="3069000"/>
            <a:ext cx="1367640" cy="1367640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7092360" y="5949360"/>
            <a:ext cx="1439640" cy="647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215" dur="indefinite" restart="never" nodeType="tmRoot">
          <p:childTnLst>
            <p:seq>
              <p:cTn id="216" restart="whenNotActive" nodeType="interactiveSeq" fill="hold">
                <p:childTnLst>
                  <p:par>
                    <p:cTn id="217" fill="hold"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42 -0.07864 L -0.42917 -0.07864 E">
                                      <p:cBhvr>
                                        <p:cTn id="220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6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41" restart="whenNotActive" nodeType="interactiveSeq" fill="hold">
                <p:childTnLst>
                  <p:par>
                    <p:cTn id="242" fill="hold"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45" dur="1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46" dur="1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47" dur="1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1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54" restart="whenNotActive" nodeType="interactiveSeq" fill="hold">
                <p:childTnLst>
                  <p:par>
                    <p:cTn id="255" fill="hold"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58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59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60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89680"/>
          </a:xfrm>
          <a:prstGeom prst="rect">
            <a:avLst/>
          </a:prstGeom>
          <a:ln>
            <a:noFill/>
          </a:ln>
        </p:spPr>
      </p:pic>
      <p:pic>
        <p:nvPicPr>
          <p:cNvPr id="207" name="Рисунок 2" descr=""/>
          <p:cNvPicPr/>
          <p:nvPr/>
        </p:nvPicPr>
        <p:blipFill>
          <a:blip r:embed="rId2"/>
          <a:stretch/>
        </p:blipFill>
        <p:spPr>
          <a:xfrm>
            <a:off x="323640" y="764640"/>
            <a:ext cx="5474520" cy="5400360"/>
          </a:xfrm>
          <a:prstGeom prst="rect">
            <a:avLst/>
          </a:prstGeom>
          <a:ln w="63360">
            <a:solidFill>
              <a:srgbClr val="ffff00"/>
            </a:solidFill>
            <a:round/>
          </a:ln>
        </p:spPr>
      </p:pic>
      <p:pic>
        <p:nvPicPr>
          <p:cNvPr id="208" name="Рисунок 4" descr=""/>
          <p:cNvPicPr/>
          <p:nvPr/>
        </p:nvPicPr>
        <p:blipFill>
          <a:blip r:embed="rId3"/>
          <a:stretch/>
        </p:blipFill>
        <p:spPr>
          <a:xfrm>
            <a:off x="6660360" y="836640"/>
            <a:ext cx="1296360" cy="1296360"/>
          </a:xfrm>
          <a:prstGeom prst="rect">
            <a:avLst/>
          </a:prstGeom>
          <a:ln>
            <a:noFill/>
          </a:ln>
        </p:spPr>
      </p:pic>
      <p:pic>
        <p:nvPicPr>
          <p:cNvPr id="209" name="Рисунок 5" descr=""/>
          <p:cNvPicPr/>
          <p:nvPr/>
        </p:nvPicPr>
        <p:blipFill>
          <a:blip r:embed="rId4"/>
          <a:stretch/>
        </p:blipFill>
        <p:spPr>
          <a:xfrm>
            <a:off x="6725160" y="2493000"/>
            <a:ext cx="1230840" cy="1295640"/>
          </a:xfrm>
          <a:prstGeom prst="rect">
            <a:avLst/>
          </a:prstGeom>
          <a:ln>
            <a:noFill/>
          </a:ln>
        </p:spPr>
      </p:pic>
      <p:pic>
        <p:nvPicPr>
          <p:cNvPr id="210" name="Рисунок 6" descr=""/>
          <p:cNvPicPr/>
          <p:nvPr/>
        </p:nvPicPr>
        <p:blipFill>
          <a:blip r:embed="rId5"/>
          <a:stretch/>
        </p:blipFill>
        <p:spPr>
          <a:xfrm>
            <a:off x="6732360" y="4314600"/>
            <a:ext cx="1295640" cy="1295640"/>
          </a:xfrm>
          <a:prstGeom prst="rect">
            <a:avLst/>
          </a:prstGeom>
          <a:ln>
            <a:noFill/>
          </a:ln>
        </p:spPr>
      </p:pic>
      <p:pic>
        <p:nvPicPr>
          <p:cNvPr id="211" name="Рисунок 7" descr=""/>
          <p:cNvPicPr/>
          <p:nvPr/>
        </p:nvPicPr>
        <p:blipFill>
          <a:blip r:embed="rId6"/>
          <a:stretch/>
        </p:blipFill>
        <p:spPr>
          <a:xfrm>
            <a:off x="1763640" y="836640"/>
            <a:ext cx="820440" cy="86364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7092360" y="5949360"/>
            <a:ext cx="1367640" cy="647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267" dur="indefinite" restart="never" nodeType="tmRoot">
          <p:childTnLst>
            <p:seq>
              <p:cTn id="268" restart="whenNotActive" nodeType="interactiveSeq" fill="hold">
                <p:childTnLst>
                  <p:par>
                    <p:cTn id="269" fill="hold"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29 -0.03123 L -0.3658 -0.08374 E">
                                      <p:cBhvr>
                                        <p:cTn id="27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93" restart="whenNotActive" nodeType="interactiveSeq" fill="hold">
                <p:childTnLst>
                  <p:par>
                    <p:cTn id="294" fill="hold"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97" dur="1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98" dur="1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9" dur="1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1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06" restart="whenNotActive" nodeType="interactiveSeq" fill="hold">
                <p:childTnLst>
                  <p:par>
                    <p:cTn id="307" fill="hold"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10" dur="1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11" dur="1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2" dur="1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1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3" descr=""/>
          <p:cNvPicPr/>
          <p:nvPr/>
        </p:nvPicPr>
        <p:blipFill>
          <a:blip r:embed="rId1"/>
          <a:stretch/>
        </p:blipFill>
        <p:spPr>
          <a:xfrm>
            <a:off x="0" y="-32040"/>
            <a:ext cx="9143640" cy="6889680"/>
          </a:xfrm>
          <a:prstGeom prst="rect">
            <a:avLst/>
          </a:prstGeom>
          <a:ln>
            <a:noFill/>
          </a:ln>
        </p:spPr>
      </p:pic>
      <p:pic>
        <p:nvPicPr>
          <p:cNvPr id="214" name="Рисунок 2" descr=""/>
          <p:cNvPicPr/>
          <p:nvPr/>
        </p:nvPicPr>
        <p:blipFill>
          <a:blip r:embed="rId2"/>
          <a:stretch/>
        </p:blipFill>
        <p:spPr>
          <a:xfrm>
            <a:off x="323640" y="476640"/>
            <a:ext cx="5364720" cy="5676840"/>
          </a:xfrm>
          <a:prstGeom prst="rect">
            <a:avLst/>
          </a:prstGeom>
          <a:ln w="63360">
            <a:solidFill>
              <a:srgbClr val="ffff00"/>
            </a:solidFill>
            <a:round/>
          </a:ln>
        </p:spPr>
      </p:pic>
      <p:pic>
        <p:nvPicPr>
          <p:cNvPr id="215" name="Рисунок 4" descr=""/>
          <p:cNvPicPr/>
          <p:nvPr/>
        </p:nvPicPr>
        <p:blipFill>
          <a:blip r:embed="rId3"/>
          <a:stretch/>
        </p:blipFill>
        <p:spPr>
          <a:xfrm>
            <a:off x="6728760" y="552600"/>
            <a:ext cx="1227240" cy="1292040"/>
          </a:xfrm>
          <a:prstGeom prst="rect">
            <a:avLst/>
          </a:prstGeom>
          <a:ln>
            <a:noFill/>
          </a:ln>
        </p:spPr>
      </p:pic>
      <p:pic>
        <p:nvPicPr>
          <p:cNvPr id="216" name="Рисунок 5" descr=""/>
          <p:cNvPicPr/>
          <p:nvPr/>
        </p:nvPicPr>
        <p:blipFill>
          <a:blip r:embed="rId4"/>
          <a:stretch/>
        </p:blipFill>
        <p:spPr>
          <a:xfrm>
            <a:off x="6732360" y="2565000"/>
            <a:ext cx="1224360" cy="1224360"/>
          </a:xfrm>
          <a:prstGeom prst="rect">
            <a:avLst/>
          </a:prstGeom>
          <a:ln>
            <a:noFill/>
          </a:ln>
        </p:spPr>
      </p:pic>
      <p:pic>
        <p:nvPicPr>
          <p:cNvPr id="217" name="Рисунок 6" descr=""/>
          <p:cNvPicPr/>
          <p:nvPr/>
        </p:nvPicPr>
        <p:blipFill>
          <a:blip r:embed="rId5"/>
          <a:stretch/>
        </p:blipFill>
        <p:spPr>
          <a:xfrm>
            <a:off x="6804360" y="4437000"/>
            <a:ext cx="1223640" cy="1223640"/>
          </a:xfrm>
          <a:prstGeom prst="rect">
            <a:avLst/>
          </a:prstGeom>
          <a:ln>
            <a:noFill/>
          </a:ln>
        </p:spPr>
      </p:pic>
      <p:pic>
        <p:nvPicPr>
          <p:cNvPr id="218" name="Рисунок 7" descr=""/>
          <p:cNvPicPr/>
          <p:nvPr/>
        </p:nvPicPr>
        <p:blipFill>
          <a:blip r:embed="rId6"/>
          <a:stretch/>
        </p:blipFill>
        <p:spPr>
          <a:xfrm>
            <a:off x="4860000" y="2133000"/>
            <a:ext cx="791640" cy="79164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7164360" y="5949360"/>
            <a:ext cx="1439640" cy="575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319" dur="indefinite" restart="never" nodeType="tmRoot">
          <p:childTnLst>
            <p:seq>
              <p:cTn id="320" restart="whenNotActive" nodeType="interactiveSeq" fill="hold">
                <p:childTnLst>
                  <p:par>
                    <p:cTn id="321" fill="hold"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86 0.00555 L -0.56285 -0.2149 E">
                                      <p:cBhvr>
                                        <p:cTn id="32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5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0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45" restart="whenNotActive" nodeType="interactiveSeq" fill="hold">
                <p:childTnLst>
                  <p:par>
                    <p:cTn id="346" fill="hold"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49" dur="1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50" dur="1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51" dur="1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2" dur="1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58" restart="whenNotActive" nodeType="interactiveSeq" fill="hold">
                <p:childTnLst>
                  <p:par>
                    <p:cTn id="359" fill="hold"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2" dur="1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63" dur="1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64" dur="1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5" dur="1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1" name="TextShape 1"/>
          <p:cNvSpPr txBox="1"/>
          <p:nvPr/>
        </p:nvSpPr>
        <p:spPr>
          <a:xfrm>
            <a:off x="685800" y="548640"/>
            <a:ext cx="7772040" cy="244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7200" spc="49" strike="noStrike">
                <a:solidFill>
                  <a:srgbClr val="00b0f0"/>
                </a:solidFill>
                <a:latin typeface="Calibri"/>
              </a:rPr>
              <a:t>КАК ПОСТУПИТЬ?</a:t>
            </a:r>
            <a:endParaRPr b="0" lang="ru-RU" sz="7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2" name="Рисунок 6" descr=""/>
          <p:cNvPicPr/>
          <p:nvPr/>
        </p:nvPicPr>
        <p:blipFill>
          <a:blip r:embed="rId2"/>
          <a:stretch/>
        </p:blipFill>
        <p:spPr>
          <a:xfrm>
            <a:off x="2627640" y="2349000"/>
            <a:ext cx="4004640" cy="400464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Рисунок 3" descr=""/>
          <p:cNvPicPr/>
          <p:nvPr/>
        </p:nvPicPr>
        <p:blipFill>
          <a:blip r:embed="rId1"/>
          <a:stretch/>
        </p:blipFill>
        <p:spPr>
          <a:xfrm>
            <a:off x="0" y="-32040"/>
            <a:ext cx="9143640" cy="6889680"/>
          </a:xfrm>
          <a:prstGeom prst="rect">
            <a:avLst/>
          </a:prstGeom>
          <a:ln>
            <a:noFill/>
          </a:ln>
        </p:spPr>
      </p:pic>
      <p:pic>
        <p:nvPicPr>
          <p:cNvPr id="224" name="Рисунок 2" descr=""/>
          <p:cNvPicPr/>
          <p:nvPr/>
        </p:nvPicPr>
        <p:blipFill>
          <a:blip r:embed="rId2"/>
          <a:stretch/>
        </p:blipFill>
        <p:spPr>
          <a:xfrm>
            <a:off x="827640" y="332640"/>
            <a:ext cx="3528000" cy="3457440"/>
          </a:xfrm>
          <a:prstGeom prst="rect">
            <a:avLst/>
          </a:prstGeom>
          <a:ln w="63360">
            <a:solidFill>
              <a:srgbClr val="00b0f0"/>
            </a:solidFill>
            <a:round/>
          </a:ln>
        </p:spPr>
      </p:pic>
      <p:pic>
        <p:nvPicPr>
          <p:cNvPr id="225" name="Рисунок 4" descr=""/>
          <p:cNvPicPr/>
          <p:nvPr/>
        </p:nvPicPr>
        <p:blipFill>
          <a:blip r:embed="rId3"/>
          <a:stretch/>
        </p:blipFill>
        <p:spPr>
          <a:xfrm>
            <a:off x="4500000" y="2133000"/>
            <a:ext cx="4079880" cy="3603960"/>
          </a:xfrm>
          <a:prstGeom prst="rect">
            <a:avLst/>
          </a:prstGeom>
          <a:ln w="63360">
            <a:solidFill>
              <a:srgbClr val="00b0f0"/>
            </a:solidFill>
            <a:round/>
          </a:ln>
        </p:spPr>
      </p:pic>
      <p:sp>
        <p:nvSpPr>
          <p:cNvPr id="226" name="CustomShape 1"/>
          <p:cNvSpPr/>
          <p:nvPr/>
        </p:nvSpPr>
        <p:spPr>
          <a:xfrm>
            <a:off x="7452360" y="6237360"/>
            <a:ext cx="1439640" cy="620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371" dur="indefinite" restart="never" nodeType="tmRoot">
          <p:childTnLst>
            <p:seq>
              <p:cTn id="372" restart="whenNotActive" nodeType="interactiveSeq" fill="hold">
                <p:childTnLst>
                  <p:par>
                    <p:cTn id="373" fill="hold"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77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78" restart="whenNotActive" nodeType="interactiveSeq" fill="hold">
                <p:childTnLst>
                  <p:par>
                    <p:cTn id="379" fill="hold"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2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3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Рисунок 3" descr=""/>
          <p:cNvPicPr/>
          <p:nvPr/>
        </p:nvPicPr>
        <p:blipFill>
          <a:blip r:embed="rId1"/>
          <a:stretch/>
        </p:blipFill>
        <p:spPr>
          <a:xfrm>
            <a:off x="0" y="-32040"/>
            <a:ext cx="9143640" cy="6889680"/>
          </a:xfrm>
          <a:prstGeom prst="rect">
            <a:avLst/>
          </a:prstGeom>
          <a:ln>
            <a:noFill/>
          </a:ln>
        </p:spPr>
      </p:pic>
      <p:pic>
        <p:nvPicPr>
          <p:cNvPr id="228" name="Рисунок 2" descr=""/>
          <p:cNvPicPr/>
          <p:nvPr/>
        </p:nvPicPr>
        <p:blipFill>
          <a:blip r:embed="rId2"/>
          <a:stretch/>
        </p:blipFill>
        <p:spPr>
          <a:xfrm>
            <a:off x="251640" y="188640"/>
            <a:ext cx="4355640" cy="2999880"/>
          </a:xfrm>
          <a:prstGeom prst="rect">
            <a:avLst/>
          </a:prstGeom>
          <a:ln w="63360">
            <a:solidFill>
              <a:srgbClr val="00b0f0"/>
            </a:solidFill>
            <a:round/>
          </a:ln>
        </p:spPr>
      </p:pic>
      <p:pic>
        <p:nvPicPr>
          <p:cNvPr id="229" name="Picture 2" descr=""/>
          <p:cNvPicPr/>
          <p:nvPr/>
        </p:nvPicPr>
        <p:blipFill>
          <a:blip r:embed="rId3"/>
          <a:stretch/>
        </p:blipFill>
        <p:spPr>
          <a:xfrm>
            <a:off x="3924000" y="3069000"/>
            <a:ext cx="4397760" cy="2952000"/>
          </a:xfrm>
          <a:prstGeom prst="rect">
            <a:avLst/>
          </a:prstGeom>
          <a:ln w="63360">
            <a:solidFill>
              <a:srgbClr val="00b0f0"/>
            </a:solidFill>
            <a:round/>
          </a:ln>
        </p:spPr>
      </p:pic>
      <p:sp>
        <p:nvSpPr>
          <p:cNvPr id="230" name="CustomShape 1"/>
          <p:cNvSpPr/>
          <p:nvPr/>
        </p:nvSpPr>
        <p:spPr>
          <a:xfrm>
            <a:off x="7308360" y="6165360"/>
            <a:ext cx="1439640" cy="575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393" dur="indefinite" restart="never" nodeType="tmRoot">
          <p:childTnLst>
            <p:seq>
              <p:cTn id="394" restart="whenNotActive" nodeType="interactiveSeq" fill="hold">
                <p:childTnLst>
                  <p:par>
                    <p:cTn id="395" fill="hold"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8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4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09" restart="whenNotActive" nodeType="interactiveSeq" fill="hold">
                <p:childTnLst>
                  <p:par>
                    <p:cTn id="410" fill="hold"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14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3" name="TextShape 1"/>
          <p:cNvSpPr txBox="1"/>
          <p:nvPr/>
        </p:nvSpPr>
        <p:spPr>
          <a:xfrm>
            <a:off x="685800" y="188640"/>
            <a:ext cx="8278200" cy="6192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1" lang="ru-RU" sz="2400" spc="49" strike="noStrike">
                <a:solidFill>
                  <a:srgbClr val="ff0000"/>
                </a:solidFill>
                <a:latin typeface="Arial"/>
              </a:rPr>
              <a:t>Цель игры: </a:t>
            </a:r>
            <a:r>
              <a:rPr b="1" lang="ru-RU" sz="2400" spc="49" strike="noStrike">
                <a:solidFill>
                  <a:srgbClr val="0070c0"/>
                </a:solidFill>
                <a:latin typeface="Arial"/>
              </a:rPr>
              <a:t>Сформировать у детей основы безопасного поведения на улице, закрепить и систематизировать знания о правилах дорожного движения.</a:t>
            </a:r>
            <a:br/>
            <a:br/>
            <a:r>
              <a:rPr b="1" lang="ru-RU" sz="2400" spc="49" strike="noStrike">
                <a:solidFill>
                  <a:srgbClr val="ff0000"/>
                </a:solidFill>
                <a:latin typeface="Arial"/>
              </a:rPr>
              <a:t>Форма проведения: </a:t>
            </a:r>
            <a:r>
              <a:rPr b="1" lang="ru-RU" sz="2400" spc="49" strike="noStrike">
                <a:solidFill>
                  <a:srgbClr val="0070c0"/>
                </a:solidFill>
                <a:latin typeface="Arial"/>
              </a:rPr>
              <a:t>индивидуально с ребенком.</a:t>
            </a:r>
            <a:br/>
            <a:br/>
            <a:r>
              <a:rPr b="1" lang="ru-RU" sz="2400" spc="49" strike="noStrike">
                <a:solidFill>
                  <a:srgbClr val="ff0000"/>
                </a:solidFill>
                <a:latin typeface="Arial"/>
              </a:rPr>
              <a:t>Правила игры: </a:t>
            </a:r>
            <a:r>
              <a:rPr b="1" lang="ru-RU" sz="2400" spc="49" strike="noStrike">
                <a:solidFill>
                  <a:srgbClr val="0070c0"/>
                </a:solidFill>
                <a:latin typeface="Arial"/>
              </a:rPr>
              <a:t>Взрослый читает задания, ребенок выбирает правильный(ые) ответ(ы) щелкая мышкой по изображению.</a:t>
            </a:r>
            <a:br/>
            <a:br/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wedg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Рисунок 3" descr=""/>
          <p:cNvPicPr/>
          <p:nvPr/>
        </p:nvPicPr>
        <p:blipFill>
          <a:blip r:embed="rId1"/>
          <a:stretch/>
        </p:blipFill>
        <p:spPr>
          <a:xfrm>
            <a:off x="0" y="-32040"/>
            <a:ext cx="9143640" cy="6889680"/>
          </a:xfrm>
          <a:prstGeom prst="rect">
            <a:avLst/>
          </a:prstGeom>
          <a:ln>
            <a:noFill/>
          </a:ln>
        </p:spPr>
      </p:pic>
      <p:pic>
        <p:nvPicPr>
          <p:cNvPr id="232" name="Рисунок 2" descr=""/>
          <p:cNvPicPr/>
          <p:nvPr/>
        </p:nvPicPr>
        <p:blipFill>
          <a:blip r:embed="rId2"/>
          <a:stretch/>
        </p:blipFill>
        <p:spPr>
          <a:xfrm>
            <a:off x="611640" y="332640"/>
            <a:ext cx="3544200" cy="4195800"/>
          </a:xfrm>
          <a:prstGeom prst="rect">
            <a:avLst/>
          </a:prstGeom>
          <a:ln w="63360">
            <a:solidFill>
              <a:srgbClr val="00b0f0"/>
            </a:solidFill>
            <a:round/>
          </a:ln>
        </p:spPr>
      </p:pic>
      <p:pic>
        <p:nvPicPr>
          <p:cNvPr id="233" name="Рисунок 4" descr=""/>
          <p:cNvPicPr/>
          <p:nvPr/>
        </p:nvPicPr>
        <p:blipFill>
          <a:blip r:embed="rId3"/>
          <a:stretch/>
        </p:blipFill>
        <p:spPr>
          <a:xfrm>
            <a:off x="4500000" y="1268640"/>
            <a:ext cx="3284280" cy="4615920"/>
          </a:xfrm>
          <a:prstGeom prst="rect">
            <a:avLst/>
          </a:prstGeom>
          <a:ln w="63360">
            <a:solidFill>
              <a:srgbClr val="00b0f0"/>
            </a:solidFill>
            <a:round/>
          </a:ln>
        </p:spPr>
      </p:pic>
      <p:sp>
        <p:nvSpPr>
          <p:cNvPr id="234" name="CustomShape 1"/>
          <p:cNvSpPr/>
          <p:nvPr/>
        </p:nvSpPr>
        <p:spPr>
          <a:xfrm>
            <a:off x="7092360" y="5949360"/>
            <a:ext cx="1439640" cy="719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415" dur="indefinite" restart="never" nodeType="tmRoot">
          <p:childTnLst>
            <p:seq>
              <p:cTn id="416" restart="whenNotActive" nodeType="interactiveSeq" fill="hold">
                <p:childTnLst>
                  <p:par>
                    <p:cTn id="417" fill="hold"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indefinit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21" dur="indefinite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22" restart="whenNotActive" nodeType="interactiveSeq" fill="hold">
                <p:childTnLst>
                  <p:par>
                    <p:cTn id="423" fill="hold"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6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7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Рисунок 3" descr=""/>
          <p:cNvPicPr/>
          <p:nvPr/>
        </p:nvPicPr>
        <p:blipFill>
          <a:blip r:embed="rId1"/>
          <a:stretch/>
        </p:blipFill>
        <p:spPr>
          <a:xfrm>
            <a:off x="0" y="-32040"/>
            <a:ext cx="9143640" cy="6889680"/>
          </a:xfrm>
          <a:prstGeom prst="rect">
            <a:avLst/>
          </a:prstGeom>
          <a:ln>
            <a:noFill/>
          </a:ln>
        </p:spPr>
      </p:pic>
      <p:pic>
        <p:nvPicPr>
          <p:cNvPr id="236" name="Picture 2" descr=""/>
          <p:cNvPicPr/>
          <p:nvPr/>
        </p:nvPicPr>
        <p:blipFill>
          <a:blip r:embed="rId2"/>
          <a:stretch/>
        </p:blipFill>
        <p:spPr>
          <a:xfrm>
            <a:off x="683640" y="2709000"/>
            <a:ext cx="7704360" cy="3866760"/>
          </a:xfrm>
          <a:prstGeom prst="rect">
            <a:avLst/>
          </a:prstGeom>
          <a:ln>
            <a:noFill/>
          </a:ln>
        </p:spPr>
      </p:pic>
      <p:pic>
        <p:nvPicPr>
          <p:cNvPr id="237" name="Рисунок 4" descr=""/>
          <p:cNvPicPr/>
          <p:nvPr/>
        </p:nvPicPr>
        <p:blipFill>
          <a:blip r:embed="rId3"/>
          <a:stretch/>
        </p:blipFill>
        <p:spPr>
          <a:xfrm>
            <a:off x="-252360" y="980640"/>
            <a:ext cx="3600000" cy="3951720"/>
          </a:xfrm>
          <a:prstGeom prst="rect">
            <a:avLst/>
          </a:prstGeom>
          <a:ln>
            <a:noFill/>
          </a:ln>
        </p:spPr>
      </p:pic>
      <p:pic>
        <p:nvPicPr>
          <p:cNvPr id="238" name="Рисунок 5" descr=""/>
          <p:cNvPicPr/>
          <p:nvPr/>
        </p:nvPicPr>
        <p:blipFill>
          <a:blip r:embed="rId4"/>
          <a:stretch/>
        </p:blipFill>
        <p:spPr>
          <a:xfrm>
            <a:off x="5940000" y="1052640"/>
            <a:ext cx="3744000" cy="4109760"/>
          </a:xfrm>
          <a:prstGeom prst="rect">
            <a:avLst/>
          </a:prstGeom>
          <a:ln>
            <a:noFill/>
          </a:ln>
        </p:spPr>
      </p:pic>
      <p:sp>
        <p:nvSpPr>
          <p:cNvPr id="23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0" spc="-1" strike="noStrike">
                <a:solidFill>
                  <a:srgbClr val="ff0000"/>
                </a:solidFill>
                <a:latin typeface="Calibri"/>
              </a:rPr>
              <a:t>МОЛОДЕЦ!!!</a:t>
            </a:r>
            <a:endParaRPr b="0" lang="ru-RU" sz="8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0" name="Рисунок 7" descr=""/>
          <p:cNvPicPr/>
          <p:nvPr/>
        </p:nvPicPr>
        <p:blipFill>
          <a:blip r:embed="rId5"/>
          <a:stretch/>
        </p:blipFill>
        <p:spPr>
          <a:xfrm>
            <a:off x="1187640" y="1268640"/>
            <a:ext cx="3300480" cy="3300480"/>
          </a:xfrm>
          <a:prstGeom prst="rect">
            <a:avLst/>
          </a:prstGeom>
          <a:ln>
            <a:noFill/>
          </a:ln>
        </p:spPr>
      </p:pic>
      <p:pic>
        <p:nvPicPr>
          <p:cNvPr id="241" name="Рисунок 8" descr=""/>
          <p:cNvPicPr/>
          <p:nvPr/>
        </p:nvPicPr>
        <p:blipFill>
          <a:blip r:embed="rId6"/>
          <a:stretch/>
        </p:blipFill>
        <p:spPr>
          <a:xfrm>
            <a:off x="3276000" y="836640"/>
            <a:ext cx="2857320" cy="2857320"/>
          </a:xfrm>
          <a:prstGeom prst="rect">
            <a:avLst/>
          </a:prstGeom>
          <a:ln>
            <a:noFill/>
          </a:ln>
        </p:spPr>
      </p:pic>
      <p:pic>
        <p:nvPicPr>
          <p:cNvPr id="242" name="Рисунок 9" descr=""/>
          <p:cNvPicPr/>
          <p:nvPr/>
        </p:nvPicPr>
        <p:blipFill>
          <a:blip r:embed="rId7"/>
          <a:stretch/>
        </p:blipFill>
        <p:spPr>
          <a:xfrm>
            <a:off x="4572000" y="1268640"/>
            <a:ext cx="2857320" cy="2857320"/>
          </a:xfrm>
          <a:prstGeom prst="rect">
            <a:avLst/>
          </a:prstGeom>
          <a:ln>
            <a:noFill/>
          </a:ln>
        </p:spPr>
      </p:pic>
      <p:pic>
        <p:nvPicPr>
          <p:cNvPr id="243" name="Zvonki_na_Mobilnyj_club14981788_-_Smeshariki_Nachalo_multa.mp3" descr=""/>
          <p:cNvPicPr/>
          <p:nvPr/>
        </p:nvPicPr>
        <p:blipFill>
          <a:blip r:embed="rId8"/>
          <a:stretch/>
        </p:blipFill>
        <p:spPr>
          <a:xfrm>
            <a:off x="611640" y="6165360"/>
            <a:ext cx="304560" cy="30456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  <p:timing>
    <p:tnLst>
      <p:par>
        <p:cTn id="437" dur="indefinite" restart="never" nodeType="tmRoot">
          <p:childTnLst>
            <p:seq>
              <p:cTn id="438" dur="indefinite" nodeType="mainSeq"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42" dur="2097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5" name="TextShape 1"/>
          <p:cNvSpPr txBox="1"/>
          <p:nvPr/>
        </p:nvSpPr>
        <p:spPr>
          <a:xfrm>
            <a:off x="685800" y="188640"/>
            <a:ext cx="7772040" cy="2664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7200" spc="49" strike="noStrike">
                <a:solidFill>
                  <a:srgbClr val="00b0f0"/>
                </a:solidFill>
                <a:latin typeface="Calibri"/>
              </a:rPr>
              <a:t>ВИДЫ ТРАНСПОРТА</a:t>
            </a:r>
            <a:endParaRPr b="0" lang="ru-RU" sz="7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Рисунок 5" descr=""/>
          <p:cNvPicPr/>
          <p:nvPr/>
        </p:nvPicPr>
        <p:blipFill>
          <a:blip r:embed="rId2"/>
          <a:stretch/>
        </p:blipFill>
        <p:spPr>
          <a:xfrm>
            <a:off x="3204000" y="2421000"/>
            <a:ext cx="3050280" cy="443664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6" descr=""/>
          <p:cNvPicPr/>
          <p:nvPr/>
        </p:nvPicPr>
        <p:blipFill>
          <a:blip r:embed="rId3"/>
          <a:stretch/>
        </p:blipFill>
        <p:spPr>
          <a:xfrm rot="181800">
            <a:off x="5976360" y="5085000"/>
            <a:ext cx="2771280" cy="1452600"/>
          </a:xfrm>
          <a:prstGeom prst="rect">
            <a:avLst/>
          </a:prstGeom>
          <a:ln>
            <a:noFill/>
          </a:ln>
        </p:spPr>
      </p:pic>
      <p:pic>
        <p:nvPicPr>
          <p:cNvPr id="138" name="Рисунок 7" descr=""/>
          <p:cNvPicPr/>
          <p:nvPr/>
        </p:nvPicPr>
        <p:blipFill>
          <a:blip r:embed="rId4"/>
          <a:stretch/>
        </p:blipFill>
        <p:spPr>
          <a:xfrm>
            <a:off x="539640" y="3069000"/>
            <a:ext cx="2980440" cy="1640160"/>
          </a:xfrm>
          <a:prstGeom prst="rect">
            <a:avLst/>
          </a:prstGeom>
          <a:ln>
            <a:noFill/>
          </a:ln>
        </p:spPr>
      </p:pic>
      <p:pic>
        <p:nvPicPr>
          <p:cNvPr id="139" name="Рисунок 8" descr=""/>
          <p:cNvPicPr/>
          <p:nvPr/>
        </p:nvPicPr>
        <p:blipFill>
          <a:blip r:embed="rId5"/>
          <a:stretch/>
        </p:blipFill>
        <p:spPr>
          <a:xfrm flipH="1" rot="21378000">
            <a:off x="5364000" y="3114720"/>
            <a:ext cx="3720240" cy="197424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9" descr=""/>
          <p:cNvPicPr/>
          <p:nvPr/>
        </p:nvPicPr>
        <p:blipFill>
          <a:blip r:embed="rId6"/>
          <a:stretch/>
        </p:blipFill>
        <p:spPr>
          <a:xfrm>
            <a:off x="467640" y="5127120"/>
            <a:ext cx="2743560" cy="173052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685800" y="0"/>
            <a:ext cx="7772040" cy="1916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НАЙДИ ПАССАЖИРСКИЙ ТРАНСПОРТ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3" name="Рисунок 4" descr=""/>
          <p:cNvPicPr/>
          <p:nvPr/>
        </p:nvPicPr>
        <p:blipFill>
          <a:blip r:embed="rId2"/>
          <a:stretch/>
        </p:blipFill>
        <p:spPr>
          <a:xfrm>
            <a:off x="5076000" y="1268640"/>
            <a:ext cx="3419640" cy="179208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5" descr=""/>
          <p:cNvPicPr/>
          <p:nvPr/>
        </p:nvPicPr>
        <p:blipFill>
          <a:blip r:embed="rId3"/>
          <a:stretch/>
        </p:blipFill>
        <p:spPr>
          <a:xfrm>
            <a:off x="395640" y="1484640"/>
            <a:ext cx="3270240" cy="1800000"/>
          </a:xfrm>
          <a:prstGeom prst="rect">
            <a:avLst/>
          </a:prstGeom>
          <a:ln>
            <a:noFill/>
          </a:ln>
        </p:spPr>
      </p:pic>
      <p:pic>
        <p:nvPicPr>
          <p:cNvPr id="145" name="Рисунок 6" descr=""/>
          <p:cNvPicPr/>
          <p:nvPr/>
        </p:nvPicPr>
        <p:blipFill>
          <a:blip r:embed="rId4"/>
          <a:stretch/>
        </p:blipFill>
        <p:spPr>
          <a:xfrm>
            <a:off x="5868000" y="4739040"/>
            <a:ext cx="2716560" cy="2118600"/>
          </a:xfrm>
          <a:prstGeom prst="rect">
            <a:avLst/>
          </a:prstGeom>
          <a:ln>
            <a:noFill/>
          </a:ln>
        </p:spPr>
      </p:pic>
      <p:pic>
        <p:nvPicPr>
          <p:cNvPr id="146" name="Рисунок 7" descr=""/>
          <p:cNvPicPr/>
          <p:nvPr/>
        </p:nvPicPr>
        <p:blipFill>
          <a:blip r:embed="rId5"/>
          <a:stretch/>
        </p:blipFill>
        <p:spPr>
          <a:xfrm>
            <a:off x="3204000" y="2565000"/>
            <a:ext cx="2952360" cy="223812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8" descr=""/>
          <p:cNvPicPr/>
          <p:nvPr/>
        </p:nvPicPr>
        <p:blipFill>
          <a:blip r:embed="rId6"/>
          <a:stretch/>
        </p:blipFill>
        <p:spPr>
          <a:xfrm>
            <a:off x="251640" y="5013000"/>
            <a:ext cx="3932640" cy="166752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  <p:timing>
    <p:tnLst>
      <p:par>
        <p:cTn id="1" dur="indefinite" restart="never" nodeType="tmRoot">
          <p:childTnLst>
            <p:seq>
              <p:cTn id="2" restart="whenNotActive" nodeType="interactiveSeq" fill="hold">
                <p:childTnLst>
                  <p:par>
                    <p:cTn id="3" fill="hold"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" dur="indefinite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8" restart="whenNotActive" nodeType="interactiveSeq" fill="hold">
                <p:childTnLst>
                  <p:par>
                    <p:cTn id="9" fill="hold"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4" restart="whenNotActive" nodeType="interactiveSeq" fill="hold">
                <p:childTnLst>
                  <p:par>
                    <p:cTn id="15" fill="hold"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9" restart="whenNotActive" nodeType="interactiveSeq" fill="hold">
                <p:childTnLst>
                  <p:par>
                    <p:cTn id="20" fill="hold"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4" restart="whenNotActive" nodeType="interactiveSeq" fill="hold">
                <p:childTnLst>
                  <p:par>
                    <p:cTn id="25" fill="hold"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49" name="TextShape 1"/>
          <p:cNvSpPr txBox="1"/>
          <p:nvPr/>
        </p:nvSpPr>
        <p:spPr>
          <a:xfrm>
            <a:off x="685800" y="0"/>
            <a:ext cx="7772040" cy="2060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НАЙДИ ГРУЗОВОЙ ТРАНСПОРТ</a:t>
            </a:r>
            <a:br/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0" name="Рисунок 4" descr=""/>
          <p:cNvPicPr/>
          <p:nvPr/>
        </p:nvPicPr>
        <p:blipFill>
          <a:blip r:embed="rId2"/>
          <a:stretch/>
        </p:blipFill>
        <p:spPr>
          <a:xfrm>
            <a:off x="539640" y="1052640"/>
            <a:ext cx="3203640" cy="1762920"/>
          </a:xfrm>
          <a:prstGeom prst="rect">
            <a:avLst/>
          </a:prstGeom>
          <a:ln>
            <a:noFill/>
          </a:ln>
        </p:spPr>
      </p:pic>
      <p:pic>
        <p:nvPicPr>
          <p:cNvPr id="151" name="Рисунок 5" descr=""/>
          <p:cNvPicPr/>
          <p:nvPr/>
        </p:nvPicPr>
        <p:blipFill>
          <a:blip r:embed="rId3"/>
          <a:stretch/>
        </p:blipFill>
        <p:spPr>
          <a:xfrm>
            <a:off x="539640" y="4581000"/>
            <a:ext cx="2415600" cy="1921320"/>
          </a:xfrm>
          <a:prstGeom prst="rect">
            <a:avLst/>
          </a:prstGeom>
          <a:ln>
            <a:noFill/>
          </a:ln>
        </p:spPr>
      </p:pic>
      <p:pic>
        <p:nvPicPr>
          <p:cNvPr id="152" name="Рисунок 6" descr=""/>
          <p:cNvPicPr/>
          <p:nvPr/>
        </p:nvPicPr>
        <p:blipFill>
          <a:blip r:embed="rId4"/>
          <a:stretch/>
        </p:blipFill>
        <p:spPr>
          <a:xfrm>
            <a:off x="4572000" y="4231440"/>
            <a:ext cx="4931640" cy="2626200"/>
          </a:xfrm>
          <a:prstGeom prst="rect">
            <a:avLst/>
          </a:prstGeom>
          <a:ln>
            <a:noFill/>
          </a:ln>
        </p:spPr>
      </p:pic>
      <p:pic>
        <p:nvPicPr>
          <p:cNvPr id="153" name="Рисунок 7" descr=""/>
          <p:cNvPicPr/>
          <p:nvPr/>
        </p:nvPicPr>
        <p:blipFill>
          <a:blip r:embed="rId5"/>
          <a:stretch/>
        </p:blipFill>
        <p:spPr>
          <a:xfrm>
            <a:off x="2699640" y="3141000"/>
            <a:ext cx="3528000" cy="149580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8" descr=""/>
          <p:cNvPicPr/>
          <p:nvPr/>
        </p:nvPicPr>
        <p:blipFill>
          <a:blip r:embed="rId6"/>
          <a:stretch/>
        </p:blipFill>
        <p:spPr>
          <a:xfrm>
            <a:off x="4428000" y="836640"/>
            <a:ext cx="3999600" cy="201348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  <p:timing>
    <p:tnLst>
      <p:par>
        <p:cTn id="29" dur="indefinite" restart="never" nodeType="tmRoot">
          <p:childTnLst>
            <p:seq>
              <p:cTn id="30" restart="whenNotActive" nodeType="interactiveSeq" fill="hold">
                <p:childTnLst>
                  <p:par>
                    <p:cTn id="31" fill="hold"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5" dur="indefinite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6" restart="whenNotActive" nodeType="interactiveSeq" fill="hold">
                <p:childTnLst>
                  <p:par>
                    <p:cTn id="37" fill="hold"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1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2" restart="whenNotActive" nodeType="interactiveSeq" fill="hold">
                <p:childTnLst>
                  <p:par>
                    <p:cTn id="43" fill="hold"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7" restart="whenNotActive" nodeType="interactiveSeq" fill="hold">
                <p:childTnLst>
                  <p:par>
                    <p:cTn id="48" fill="hold"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52" restart="whenNotActive" nodeType="interactiveSeq" fill="hold">
                <p:childTnLst>
                  <p:par>
                    <p:cTn id="53" fill="hold"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56" name="TextShape 1"/>
          <p:cNvSpPr txBox="1"/>
          <p:nvPr/>
        </p:nvSpPr>
        <p:spPr>
          <a:xfrm>
            <a:off x="685800" y="116640"/>
            <a:ext cx="7772040" cy="21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2060"/>
                </a:solidFill>
                <a:latin typeface="Calibri"/>
              </a:rPr>
              <a:t>НАЙДИ СПЕЦИАЛЬНЫЙ ТРАНСПОРТ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7" name="Рисунок 5" descr=""/>
          <p:cNvPicPr/>
          <p:nvPr/>
        </p:nvPicPr>
        <p:blipFill>
          <a:blip r:embed="rId2"/>
          <a:stretch/>
        </p:blipFill>
        <p:spPr>
          <a:xfrm>
            <a:off x="323640" y="1556640"/>
            <a:ext cx="3296520" cy="172800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6" descr=""/>
          <p:cNvPicPr/>
          <p:nvPr/>
        </p:nvPicPr>
        <p:blipFill>
          <a:blip r:embed="rId3"/>
          <a:stretch/>
        </p:blipFill>
        <p:spPr>
          <a:xfrm>
            <a:off x="3454560" y="2540160"/>
            <a:ext cx="2234520" cy="1777320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7" descr=""/>
          <p:cNvPicPr/>
          <p:nvPr/>
        </p:nvPicPr>
        <p:blipFill>
          <a:blip r:embed="rId4"/>
          <a:stretch/>
        </p:blipFill>
        <p:spPr>
          <a:xfrm>
            <a:off x="395640" y="4221000"/>
            <a:ext cx="2991600" cy="2333520"/>
          </a:xfrm>
          <a:prstGeom prst="rect">
            <a:avLst/>
          </a:prstGeom>
          <a:ln>
            <a:noFill/>
          </a:ln>
        </p:spPr>
      </p:pic>
      <p:pic>
        <p:nvPicPr>
          <p:cNvPr id="160" name="Рисунок 8" descr=""/>
          <p:cNvPicPr/>
          <p:nvPr/>
        </p:nvPicPr>
        <p:blipFill>
          <a:blip r:embed="rId5"/>
          <a:stretch/>
        </p:blipFill>
        <p:spPr>
          <a:xfrm>
            <a:off x="4716000" y="4221000"/>
            <a:ext cx="3960000" cy="2498040"/>
          </a:xfrm>
          <a:prstGeom prst="rect">
            <a:avLst/>
          </a:prstGeom>
          <a:ln>
            <a:noFill/>
          </a:ln>
        </p:spPr>
      </p:pic>
      <p:pic>
        <p:nvPicPr>
          <p:cNvPr id="161" name="Рисунок 9" descr=""/>
          <p:cNvPicPr/>
          <p:nvPr/>
        </p:nvPicPr>
        <p:blipFill>
          <a:blip r:embed="rId6"/>
          <a:stretch/>
        </p:blipFill>
        <p:spPr>
          <a:xfrm>
            <a:off x="5076000" y="1556640"/>
            <a:ext cx="4211640" cy="224280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  <p:timing>
    <p:tnLst>
      <p:par>
        <p:cTn id="57" dur="indefinite" restart="never" nodeType="tmRoot">
          <p:childTnLst>
            <p:seq>
              <p:cTn id="58" restart="whenNotActive" nodeType="interactiveSeq" fill="hold">
                <p:childTnLst>
                  <p:par>
                    <p:cTn id="59" fill="hold"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3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64" restart="whenNotActive" nodeType="interactiveSeq" fill="hold">
                <p:childTnLst>
                  <p:par>
                    <p:cTn id="65" fill="hold"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9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0" restart="whenNotActive" nodeType="interactiveSeq" fill="hold">
                <p:childTnLst>
                  <p:par>
                    <p:cTn id="71" fill="hold"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5" restart="whenNotActive" nodeType="interactiveSeq" fill="hold">
                <p:childTnLst>
                  <p:par>
                    <p:cTn id="76" fill="hold"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80" restart="whenNotActive" nodeType="interactiveSeq" fill="hold">
                <p:childTnLst>
                  <p:par>
                    <p:cTn id="81" fill="hold"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63" name="TextShape 1"/>
          <p:cNvSpPr txBox="1"/>
          <p:nvPr/>
        </p:nvSpPr>
        <p:spPr>
          <a:xfrm>
            <a:off x="685800" y="548640"/>
            <a:ext cx="7772040" cy="2664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7200" spc="49" strike="noStrike">
                <a:solidFill>
                  <a:srgbClr val="00b0f0"/>
                </a:solidFill>
                <a:latin typeface="Calibri"/>
              </a:rPr>
              <a:t>ОТГАДАЙ ЗАГАДКУ</a:t>
            </a:r>
            <a:endParaRPr b="0" lang="ru-RU" sz="7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4" name="Рисунок 4" descr=""/>
          <p:cNvPicPr/>
          <p:nvPr/>
        </p:nvPicPr>
        <p:blipFill>
          <a:blip r:embed="rId2"/>
          <a:stretch/>
        </p:blipFill>
        <p:spPr>
          <a:xfrm>
            <a:off x="2843640" y="2853000"/>
            <a:ext cx="3788640" cy="3788640"/>
          </a:xfrm>
          <a:prstGeom prst="rect">
            <a:avLst/>
          </a:prstGeom>
          <a:ln>
            <a:noFill/>
          </a:ln>
        </p:spPr>
      </p:pic>
      <p:pic>
        <p:nvPicPr>
          <p:cNvPr id="165" name="Picture 2" descr=""/>
          <p:cNvPicPr/>
          <p:nvPr/>
        </p:nvPicPr>
        <p:blipFill>
          <a:blip r:embed="rId3"/>
          <a:stretch/>
        </p:blipFill>
        <p:spPr>
          <a:xfrm>
            <a:off x="1691640" y="2493000"/>
            <a:ext cx="2232000" cy="2016000"/>
          </a:xfrm>
          <a:prstGeom prst="rect">
            <a:avLst/>
          </a:prstGeom>
          <a:ln>
            <a:noFill/>
          </a:ln>
        </p:spPr>
      </p:pic>
    </p:spTree>
  </p:cSld>
  <p:transition spd="slow">
    <p:wedg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Рисунок 7" descr=""/>
          <p:cNvPicPr/>
          <p:nvPr/>
        </p:nvPicPr>
        <p:blipFill>
          <a:blip r:embed="rId1"/>
          <a:stretch/>
        </p:blipFill>
        <p:spPr>
          <a:xfrm>
            <a:off x="0" y="-32040"/>
            <a:ext cx="9143640" cy="6889680"/>
          </a:xfrm>
          <a:prstGeom prst="rect">
            <a:avLst/>
          </a:prstGeom>
          <a:ln>
            <a:noFill/>
          </a:ln>
        </p:spPr>
      </p:pic>
      <p:sp>
        <p:nvSpPr>
          <p:cNvPr id="167" name="TextShape 1"/>
          <p:cNvSpPr txBox="1"/>
          <p:nvPr/>
        </p:nvSpPr>
        <p:spPr>
          <a:xfrm>
            <a:off x="457200" y="274680"/>
            <a:ext cx="8229240" cy="3729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2060"/>
                </a:solidFill>
                <a:latin typeface="Calibri"/>
              </a:rPr>
              <a:t>Это очень важный знак,</a:t>
            </a:r>
            <a:br/>
            <a:r>
              <a:rPr b="1" lang="ru-RU" sz="4400" spc="-1" strike="noStrike">
                <a:solidFill>
                  <a:srgbClr val="002060"/>
                </a:solidFill>
                <a:latin typeface="Calibri"/>
              </a:rPr>
              <a:t>Он висит не просто так.</a:t>
            </a:r>
            <a:br/>
            <a:r>
              <a:rPr b="1" lang="ru-RU" sz="4400" spc="-1" strike="noStrike">
                <a:solidFill>
                  <a:srgbClr val="002060"/>
                </a:solidFill>
                <a:latin typeface="Calibri"/>
              </a:rPr>
              <a:t>Будь внимательней, шофер!</a:t>
            </a:r>
            <a:br/>
            <a:r>
              <a:rPr b="1" lang="ru-RU" sz="4400" spc="-1" strike="noStrike">
                <a:solidFill>
                  <a:srgbClr val="002060"/>
                </a:solidFill>
                <a:latin typeface="Calibri"/>
              </a:rPr>
              <a:t>Рядом садик, школьный двор.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 </a:t>
            </a:r>
            <a:br/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8" name="Рисунок 8" descr=""/>
          <p:cNvPicPr/>
          <p:nvPr/>
        </p:nvPicPr>
        <p:blipFill>
          <a:blip r:embed="rId2"/>
          <a:stretch/>
        </p:blipFill>
        <p:spPr>
          <a:xfrm>
            <a:off x="395640" y="3501000"/>
            <a:ext cx="2664000" cy="2664000"/>
          </a:xfrm>
          <a:prstGeom prst="rect">
            <a:avLst/>
          </a:prstGeom>
          <a:ln>
            <a:noFill/>
          </a:ln>
        </p:spPr>
      </p:pic>
      <p:pic>
        <p:nvPicPr>
          <p:cNvPr id="169" name="Рисунок 9" descr=""/>
          <p:cNvPicPr/>
          <p:nvPr/>
        </p:nvPicPr>
        <p:blipFill>
          <a:blip r:embed="rId3"/>
          <a:stretch/>
        </p:blipFill>
        <p:spPr>
          <a:xfrm>
            <a:off x="3420000" y="3717000"/>
            <a:ext cx="2589840" cy="2284920"/>
          </a:xfrm>
          <a:prstGeom prst="rect">
            <a:avLst/>
          </a:prstGeom>
          <a:ln>
            <a:noFill/>
          </a:ln>
        </p:spPr>
      </p:pic>
      <p:pic>
        <p:nvPicPr>
          <p:cNvPr id="170" name="Рисунок 10" descr=""/>
          <p:cNvPicPr/>
          <p:nvPr/>
        </p:nvPicPr>
        <p:blipFill>
          <a:blip r:embed="rId4"/>
          <a:stretch/>
        </p:blipFill>
        <p:spPr>
          <a:xfrm>
            <a:off x="6300360" y="3717000"/>
            <a:ext cx="2563920" cy="2256480"/>
          </a:xfrm>
          <a:prstGeom prst="rect">
            <a:avLst/>
          </a:prstGeom>
          <a:ln>
            <a:noFill/>
          </a:ln>
        </p:spPr>
      </p:pic>
      <p:sp>
        <p:nvSpPr>
          <p:cNvPr id="171" name="CustomShape 2"/>
          <p:cNvSpPr/>
          <p:nvPr/>
        </p:nvSpPr>
        <p:spPr>
          <a:xfrm>
            <a:off x="7452360" y="6093360"/>
            <a:ext cx="1223640" cy="620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85" dur="indefinite" restart="never" nodeType="tmRoot">
          <p:childTnLst>
            <p:seq>
              <p:cTn id="86" restart="whenNotActive" nodeType="interactiveSeq" fill="hold">
                <p:childTnLst>
                  <p:par>
                    <p:cTn id="87" fill="hold"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01" restart="whenNotActive" nodeType="interactiveSeq" fill="hold">
                <p:childTnLst>
                  <p:par>
                    <p:cTn id="102" fill="hold"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06" restart="whenNotActive" nodeType="interactiveSeq" fill="hold">
                <p:childTnLst>
                  <p:par>
                    <p:cTn id="107" fill="hold"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73" name="TextShape 1"/>
          <p:cNvSpPr txBox="1"/>
          <p:nvPr/>
        </p:nvSpPr>
        <p:spPr>
          <a:xfrm>
            <a:off x="685800" y="332640"/>
            <a:ext cx="7772040" cy="280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4000"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2060"/>
                </a:solidFill>
                <a:latin typeface="Calibri"/>
              </a:rPr>
              <a:t>Тормози водитель. Стой!</a:t>
            </a:r>
            <a:br/>
            <a:r>
              <a:rPr b="1" lang="ru-RU" sz="4400" spc="-1" strike="noStrike">
                <a:solidFill>
                  <a:srgbClr val="002060"/>
                </a:solidFill>
                <a:latin typeface="Calibri"/>
              </a:rPr>
              <a:t>Знак - запрет перед тобой.</a:t>
            </a:r>
            <a:br/>
            <a:r>
              <a:rPr b="1" lang="ru-RU" sz="4400" spc="-1" strike="noStrike">
                <a:solidFill>
                  <a:srgbClr val="002060"/>
                </a:solidFill>
                <a:latin typeface="Calibri"/>
              </a:rPr>
              <a:t>Самый строгий этот знак,</a:t>
            </a:r>
            <a:br/>
            <a:r>
              <a:rPr b="1" lang="ru-RU" sz="4400" spc="-1" strike="noStrike">
                <a:solidFill>
                  <a:srgbClr val="002060"/>
                </a:solidFill>
                <a:latin typeface="Calibri"/>
              </a:rPr>
              <a:t>Чтоб не въехал ты впросак.</a:t>
            </a:r>
            <a:br/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4" name="Рисунок 4" descr=""/>
          <p:cNvPicPr/>
          <p:nvPr/>
        </p:nvPicPr>
        <p:blipFill>
          <a:blip r:embed="rId2"/>
          <a:stretch/>
        </p:blipFill>
        <p:spPr>
          <a:xfrm>
            <a:off x="467640" y="3789000"/>
            <a:ext cx="2399400" cy="2399400"/>
          </a:xfrm>
          <a:prstGeom prst="rect">
            <a:avLst/>
          </a:prstGeom>
          <a:ln>
            <a:noFill/>
          </a:ln>
        </p:spPr>
      </p:pic>
      <p:pic>
        <p:nvPicPr>
          <p:cNvPr id="175" name="Рисунок 5" descr=""/>
          <p:cNvPicPr/>
          <p:nvPr/>
        </p:nvPicPr>
        <p:blipFill>
          <a:blip r:embed="rId3"/>
          <a:stretch/>
        </p:blipFill>
        <p:spPr>
          <a:xfrm>
            <a:off x="6128640" y="3717000"/>
            <a:ext cx="2592000" cy="2592000"/>
          </a:xfrm>
          <a:prstGeom prst="rect">
            <a:avLst/>
          </a:prstGeom>
          <a:ln>
            <a:noFill/>
          </a:ln>
        </p:spPr>
      </p:pic>
      <p:pic>
        <p:nvPicPr>
          <p:cNvPr id="176" name="Рисунок 6" descr=""/>
          <p:cNvPicPr/>
          <p:nvPr/>
        </p:nvPicPr>
        <p:blipFill>
          <a:blip r:embed="rId4"/>
          <a:stretch/>
        </p:blipFill>
        <p:spPr>
          <a:xfrm>
            <a:off x="3276000" y="3861000"/>
            <a:ext cx="2483280" cy="248328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7524360" y="6093360"/>
            <a:ext cx="1367640" cy="6202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edge/>
  </p:transition>
  <p:timing>
    <p:tnLst>
      <p:par>
        <p:cTn id="111" dur="indefinite" restart="never" nodeType="tmRoot">
          <p:childTnLst>
            <p:seq>
              <p:cTn id="112" restart="whenNotActive" nodeType="interactiveSeq" fill="hold">
                <p:childTnLst>
                  <p:par>
                    <p:cTn id="113" fill="hold"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17" restart="whenNotActive" nodeType="interactiveSeq" fill="hold">
                <p:childTnLst>
                  <p:par>
                    <p:cTn id="118" fill="hold"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22" restart="whenNotActive" nodeType="interactiveSeq" fill="hold">
                <p:childTnLst>
                  <p:par>
                    <p:cTn id="123" fill="hold"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Application>LibreOffice/6.2.5.2$Windows_X86_64 LibreOffice_project/1ec314fa52f458adc18c4f025c545a4e8b22c159</Application>
  <Words>94</Words>
  <Paragraphs>16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2018-07-25T06:21:55Z</dcterms:created>
  <dc:creator>3</dc:creator>
  <dc:description/>
  <dc:language>ru-RU</dc:language>
  <cp:lastModifiedBy/>
  <dcterms:modified xsi:type="dcterms:W3CDTF">2021-01-22T14:35:40Z</dcterms:modified>
  <cp:revision>41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