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C0983A-3975-4FDD-9BD7-69C67CA4155B}" v="10" dt="2020-04-17T10:33:11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AB77957C-50EC-42A7-9D50-FB65BDE1E89B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 descr="C:\Users\admin\Desktop\Фоны для слайдов\шаблон 2 титульник.png"/>
          <p:cNvPicPr/>
          <p:nvPr/>
        </p:nvPicPr>
        <p:blipFill>
          <a:blip r:embed="rId2"/>
          <a:stretch/>
        </p:blipFill>
        <p:spPr>
          <a:xfrm>
            <a:off x="879480" y="25560"/>
            <a:ext cx="7899480" cy="592452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2339640" y="2987280"/>
            <a:ext cx="5327640" cy="2097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200" b="1" strike="noStrike" spc="-1">
                <a:solidFill>
                  <a:srgbClr val="222268"/>
                </a:solidFill>
                <a:latin typeface="Comic Sans MS"/>
              </a:rPr>
              <a:t>СОЛЕНОЕ ТЕСТО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2195280" y="11160"/>
            <a:ext cx="5113080" cy="1009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262673"/>
                </a:solidFill>
                <a:latin typeface="Comic Sans MS"/>
              </a:rPr>
              <a:t>Приёмы лепки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899640" y="907920"/>
            <a:ext cx="7704360" cy="936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598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В основе изготовления практически всех элементов лежат шарик и колбаска.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7" name="Picture 2"/>
          <p:cNvPicPr/>
          <p:nvPr/>
        </p:nvPicPr>
        <p:blipFill>
          <a:blip r:embed="rId2"/>
          <a:stretch/>
        </p:blipFill>
        <p:spPr>
          <a:xfrm>
            <a:off x="961920" y="1758960"/>
            <a:ext cx="2900520" cy="1874880"/>
          </a:xfrm>
          <a:prstGeom prst="rect">
            <a:avLst/>
          </a:prstGeom>
          <a:ln>
            <a:noFill/>
          </a:ln>
        </p:spPr>
      </p:pic>
      <p:pic>
        <p:nvPicPr>
          <p:cNvPr id="88" name="Picture 5"/>
          <p:cNvPicPr/>
          <p:nvPr/>
        </p:nvPicPr>
        <p:blipFill>
          <a:blip r:embed="rId3"/>
          <a:stretch/>
        </p:blipFill>
        <p:spPr>
          <a:xfrm>
            <a:off x="1049400" y="5427720"/>
            <a:ext cx="1444680" cy="1306440"/>
          </a:xfrm>
          <a:prstGeom prst="rect">
            <a:avLst/>
          </a:prstGeom>
          <a:ln>
            <a:noFill/>
          </a:ln>
        </p:spPr>
      </p:pic>
      <p:pic>
        <p:nvPicPr>
          <p:cNvPr id="89" name="Picture 2" descr="http://foto.sibmama.ru/albums/userpics/10320/normal_image003.jpg"/>
          <p:cNvPicPr/>
          <p:nvPr/>
        </p:nvPicPr>
        <p:blipFill>
          <a:blip r:embed="rId4"/>
          <a:stretch/>
        </p:blipFill>
        <p:spPr>
          <a:xfrm>
            <a:off x="3995640" y="1762200"/>
            <a:ext cx="2067120" cy="1871640"/>
          </a:xfrm>
          <a:prstGeom prst="rect">
            <a:avLst/>
          </a:prstGeom>
          <a:ln>
            <a:noFill/>
          </a:ln>
        </p:spPr>
      </p:pic>
      <p:pic>
        <p:nvPicPr>
          <p:cNvPr id="90" name="Picture 7"/>
          <p:cNvPicPr/>
          <p:nvPr/>
        </p:nvPicPr>
        <p:blipFill>
          <a:blip r:embed="rId5"/>
          <a:stretch/>
        </p:blipFill>
        <p:spPr>
          <a:xfrm>
            <a:off x="2771640" y="4002120"/>
            <a:ext cx="3864240" cy="2222640"/>
          </a:xfrm>
          <a:prstGeom prst="rect">
            <a:avLst/>
          </a:prstGeom>
          <a:ln>
            <a:noFill/>
          </a:ln>
        </p:spPr>
      </p:pic>
      <p:pic>
        <p:nvPicPr>
          <p:cNvPr id="91" name="Picture 5"/>
          <p:cNvPicPr/>
          <p:nvPr/>
        </p:nvPicPr>
        <p:blipFill>
          <a:blip r:embed="rId6"/>
          <a:stretch/>
        </p:blipFill>
        <p:spPr>
          <a:xfrm>
            <a:off x="6299280" y="1671480"/>
            <a:ext cx="2341440" cy="1962360"/>
          </a:xfrm>
          <a:prstGeom prst="rect">
            <a:avLst/>
          </a:prstGeom>
          <a:ln>
            <a:noFill/>
          </a:ln>
        </p:spPr>
      </p:pic>
      <p:pic>
        <p:nvPicPr>
          <p:cNvPr id="92" name="Picture 2"/>
          <p:cNvPicPr/>
          <p:nvPr/>
        </p:nvPicPr>
        <p:blipFill>
          <a:blip r:embed="rId7"/>
          <a:stretch/>
        </p:blipFill>
        <p:spPr>
          <a:xfrm>
            <a:off x="1081080" y="3778200"/>
            <a:ext cx="1380960" cy="1335240"/>
          </a:xfrm>
          <a:prstGeom prst="rect">
            <a:avLst/>
          </a:prstGeom>
          <a:ln>
            <a:noFill/>
          </a:ln>
        </p:spPr>
      </p:pic>
      <p:pic>
        <p:nvPicPr>
          <p:cNvPr id="93" name="Picture 4"/>
          <p:cNvPicPr/>
          <p:nvPr/>
        </p:nvPicPr>
        <p:blipFill>
          <a:blip r:embed="rId8"/>
          <a:stretch/>
        </p:blipFill>
        <p:spPr>
          <a:xfrm>
            <a:off x="6843600" y="5113440"/>
            <a:ext cx="1751040" cy="1585800"/>
          </a:xfrm>
          <a:prstGeom prst="rect">
            <a:avLst/>
          </a:prstGeom>
          <a:ln>
            <a:noFill/>
          </a:ln>
        </p:spPr>
      </p:pic>
      <p:pic>
        <p:nvPicPr>
          <p:cNvPr id="94" name="Picture 3"/>
          <p:cNvPicPr/>
          <p:nvPr/>
        </p:nvPicPr>
        <p:blipFill>
          <a:blip r:embed="rId9"/>
          <a:stretch/>
        </p:blipFill>
        <p:spPr>
          <a:xfrm>
            <a:off x="6948360" y="3778200"/>
            <a:ext cx="1541520" cy="120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835280" y="188640"/>
            <a:ext cx="5975280" cy="793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262673"/>
                </a:solidFill>
                <a:latin typeface="Comic Sans MS"/>
              </a:rPr>
              <a:t>Способы сушки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6" name="Picture 4"/>
          <p:cNvPicPr/>
          <p:nvPr/>
        </p:nvPicPr>
        <p:blipFill>
          <a:blip r:embed="rId2"/>
          <a:stretch/>
        </p:blipFill>
        <p:spPr>
          <a:xfrm>
            <a:off x="5529240" y="1352520"/>
            <a:ext cx="2981520" cy="2201760"/>
          </a:xfrm>
          <a:prstGeom prst="rect">
            <a:avLst/>
          </a:prstGeom>
          <a:ln>
            <a:noFill/>
          </a:ln>
        </p:spPr>
      </p:pic>
      <p:sp>
        <p:nvSpPr>
          <p:cNvPr id="97" name="CustomShape 2"/>
          <p:cNvSpPr/>
          <p:nvPr/>
        </p:nvSpPr>
        <p:spPr>
          <a:xfrm>
            <a:off x="5651640" y="981000"/>
            <a:ext cx="279216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609480" indent="-609480" algn="ctr">
              <a:lnSpc>
                <a:spcPct val="90000"/>
              </a:lnSpc>
            </a:pPr>
            <a:r>
              <a:rPr lang="ru-RU" sz="2000" b="1" strike="noStrike" spc="-1">
                <a:solidFill>
                  <a:srgbClr val="6B6BCF"/>
                </a:solidFill>
                <a:latin typeface="Segoe Print"/>
              </a:rPr>
              <a:t>Сушка в духовке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1476360" y="1023840"/>
            <a:ext cx="2519280" cy="98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609480" indent="-609480" algn="ctr">
              <a:lnSpc>
                <a:spcPct val="90000"/>
              </a:lnSpc>
              <a:spcBef>
                <a:spcPts val="499"/>
              </a:spcBef>
            </a:pPr>
            <a:r>
              <a:rPr lang="ru-RU" sz="2000" b="1" strike="noStrike" spc="-1">
                <a:solidFill>
                  <a:srgbClr val="6B6BCF"/>
                </a:solidFill>
                <a:latin typeface="Segoe Print"/>
              </a:rPr>
              <a:t>Воздушная сушка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609480" indent="-609480" algn="ctr">
              <a:lnSpc>
                <a:spcPct val="90000"/>
              </a:lnSpc>
              <a:spcBef>
                <a:spcPts val="499"/>
              </a:spcBef>
            </a:pP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9" name="Picture 2" descr="C:\Users\admin\Desktop\Соленое тесто\1307482459_testo.jpg"/>
          <p:cNvPicPr/>
          <p:nvPr/>
        </p:nvPicPr>
        <p:blipFill>
          <a:blip r:embed="rId3"/>
          <a:stretch/>
        </p:blipFill>
        <p:spPr>
          <a:xfrm>
            <a:off x="5297400" y="3736800"/>
            <a:ext cx="3365640" cy="2567160"/>
          </a:xfrm>
          <a:prstGeom prst="rect">
            <a:avLst/>
          </a:prstGeom>
          <a:ln>
            <a:noFill/>
          </a:ln>
        </p:spPr>
      </p:pic>
      <p:pic>
        <p:nvPicPr>
          <p:cNvPr id="100" name="Picture 4" descr="http://im1-tub-ru.yandex.net/i?id=582872014-09-72&amp;n=21"/>
          <p:cNvPicPr/>
          <p:nvPr/>
        </p:nvPicPr>
        <p:blipFill>
          <a:blip r:embed="rId4"/>
          <a:stretch/>
        </p:blipFill>
        <p:spPr>
          <a:xfrm>
            <a:off x="1030320" y="3736800"/>
            <a:ext cx="3365640" cy="2567160"/>
          </a:xfrm>
          <a:prstGeom prst="rect">
            <a:avLst/>
          </a:prstGeom>
          <a:ln>
            <a:noFill/>
          </a:ln>
        </p:spPr>
      </p:pic>
      <p:pic>
        <p:nvPicPr>
          <p:cNvPr id="101" name="Picture 5"/>
          <p:cNvPicPr/>
          <p:nvPr/>
        </p:nvPicPr>
        <p:blipFill>
          <a:blip r:embed="rId5"/>
          <a:stretch/>
        </p:blipFill>
        <p:spPr>
          <a:xfrm>
            <a:off x="1359000" y="1468440"/>
            <a:ext cx="2682720" cy="196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C:\Users\admin\Desktop\Соленое тесто\133463.jpg"/>
          <p:cNvPicPr/>
          <p:nvPr/>
        </p:nvPicPr>
        <p:blipFill>
          <a:blip r:embed="rId2"/>
          <a:stretch/>
        </p:blipFill>
        <p:spPr>
          <a:xfrm>
            <a:off x="933480" y="109440"/>
            <a:ext cx="3919680" cy="2584440"/>
          </a:xfrm>
          <a:prstGeom prst="rect">
            <a:avLst/>
          </a:prstGeom>
          <a:ln>
            <a:noFill/>
          </a:ln>
        </p:spPr>
      </p:pic>
      <p:pic>
        <p:nvPicPr>
          <p:cNvPr id="103" name="Picture 3" descr="C:\Users\admin\Desktop\Соленое тесто\x_b402554c_0.jpg"/>
          <p:cNvPicPr/>
          <p:nvPr/>
        </p:nvPicPr>
        <p:blipFill>
          <a:blip r:embed="rId3"/>
          <a:stretch/>
        </p:blipFill>
        <p:spPr>
          <a:xfrm>
            <a:off x="3846600" y="2646360"/>
            <a:ext cx="2468520" cy="2809800"/>
          </a:xfrm>
          <a:prstGeom prst="rect">
            <a:avLst/>
          </a:prstGeom>
          <a:ln>
            <a:noFill/>
          </a:ln>
        </p:spPr>
      </p:pic>
      <p:pic>
        <p:nvPicPr>
          <p:cNvPr id="104" name="Picture 4" descr="C:\Users\admin\Desktop\Соленое тесто\Solenoe_testo_5.png"/>
          <p:cNvPicPr/>
          <p:nvPr/>
        </p:nvPicPr>
        <p:blipFill>
          <a:blip r:embed="rId4"/>
          <a:stretch/>
        </p:blipFill>
        <p:spPr>
          <a:xfrm>
            <a:off x="1049400" y="2887560"/>
            <a:ext cx="2514600" cy="3637080"/>
          </a:xfrm>
          <a:prstGeom prst="rect">
            <a:avLst/>
          </a:prstGeom>
          <a:ln>
            <a:noFill/>
          </a:ln>
        </p:spPr>
      </p:pic>
      <p:pic>
        <p:nvPicPr>
          <p:cNvPr id="105" name="Picture 5" descr="C:\Users\admin\Desktop\Соленое тесто\1266542049_dsc04628.jpg"/>
          <p:cNvPicPr/>
          <p:nvPr/>
        </p:nvPicPr>
        <p:blipFill>
          <a:blip r:embed="rId5"/>
          <a:stretch/>
        </p:blipFill>
        <p:spPr>
          <a:xfrm>
            <a:off x="3821040" y="4251240"/>
            <a:ext cx="2595600" cy="2246400"/>
          </a:xfrm>
          <a:prstGeom prst="rect">
            <a:avLst/>
          </a:prstGeom>
          <a:ln>
            <a:noFill/>
          </a:ln>
        </p:spPr>
      </p:pic>
      <p:pic>
        <p:nvPicPr>
          <p:cNvPr id="106" name="Picture 7" descr="осенние поделки"/>
          <p:cNvPicPr/>
          <p:nvPr/>
        </p:nvPicPr>
        <p:blipFill>
          <a:blip r:embed="rId6"/>
          <a:stretch/>
        </p:blipFill>
        <p:spPr>
          <a:xfrm>
            <a:off x="6588000" y="3425760"/>
            <a:ext cx="2084400" cy="3098880"/>
          </a:xfrm>
          <a:prstGeom prst="rect">
            <a:avLst/>
          </a:prstGeom>
          <a:ln>
            <a:noFill/>
          </a:ln>
        </p:spPr>
      </p:pic>
      <p:pic>
        <p:nvPicPr>
          <p:cNvPr id="107" name="Picture 10" descr="http://www.proektdm.ru/portfolio/upak-food/food-025.jpg"/>
          <p:cNvPicPr/>
          <p:nvPr/>
        </p:nvPicPr>
        <p:blipFill>
          <a:blip r:embed="rId7"/>
          <a:stretch/>
        </p:blipFill>
        <p:spPr>
          <a:xfrm>
            <a:off x="4770360" y="447840"/>
            <a:ext cx="1843200" cy="1842840"/>
          </a:xfrm>
          <a:prstGeom prst="rect">
            <a:avLst/>
          </a:prstGeom>
          <a:ln>
            <a:noFill/>
          </a:ln>
        </p:spPr>
      </p:pic>
      <p:pic>
        <p:nvPicPr>
          <p:cNvPr id="108" name="Picture 11" descr="C:\Users\admin\Desktop\Соленое тесто\raduga12ml20.jpg"/>
          <p:cNvPicPr/>
          <p:nvPr/>
        </p:nvPicPr>
        <p:blipFill>
          <a:blip r:embed="rId8"/>
          <a:stretch/>
        </p:blipFill>
        <p:spPr>
          <a:xfrm>
            <a:off x="6573960" y="549360"/>
            <a:ext cx="2041560" cy="220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05360" y="260280"/>
            <a:ext cx="876528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222268"/>
                </a:solidFill>
                <a:latin typeface="Segoe Print"/>
              </a:rPr>
              <a:t>Окрашивание готовых изделий красками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0" name="Picture 3" descr="C:\Users\admin\Desktop\Соленое тесто\4271819-watercolor-gouache-paints-set-with-brush.jpg"/>
          <p:cNvPicPr/>
          <p:nvPr/>
        </p:nvPicPr>
        <p:blipFill>
          <a:blip r:embed="rId2"/>
          <a:stretch/>
        </p:blipFill>
        <p:spPr>
          <a:xfrm>
            <a:off x="1452600" y="4581360"/>
            <a:ext cx="2784600" cy="2087640"/>
          </a:xfrm>
          <a:prstGeom prst="rect">
            <a:avLst/>
          </a:prstGeom>
          <a:ln>
            <a:noFill/>
          </a:ln>
        </p:spPr>
      </p:pic>
      <p:pic>
        <p:nvPicPr>
          <p:cNvPr id="111" name="Picture 4" descr="C:\Users\admin\Desktop\Соленое тесто\BP000022460.jpg"/>
          <p:cNvPicPr/>
          <p:nvPr/>
        </p:nvPicPr>
        <p:blipFill>
          <a:blip r:embed="rId3"/>
          <a:stretch/>
        </p:blipFill>
        <p:spPr>
          <a:xfrm>
            <a:off x="1189080" y="907920"/>
            <a:ext cx="3144960" cy="1549440"/>
          </a:xfrm>
          <a:prstGeom prst="rect">
            <a:avLst/>
          </a:prstGeom>
          <a:ln>
            <a:noFill/>
          </a:ln>
        </p:spPr>
      </p:pic>
      <p:pic>
        <p:nvPicPr>
          <p:cNvPr id="112" name="Picture 5" descr="C:\Users\admin\Desktop\Соленое тесто\1348005751-983918-0237430_www.nevseoboi.com.ua.jpg"/>
          <p:cNvPicPr/>
          <p:nvPr/>
        </p:nvPicPr>
        <p:blipFill>
          <a:blip r:embed="rId4"/>
          <a:stretch/>
        </p:blipFill>
        <p:spPr>
          <a:xfrm>
            <a:off x="1406520" y="2637000"/>
            <a:ext cx="2911320" cy="1815840"/>
          </a:xfrm>
          <a:prstGeom prst="rect">
            <a:avLst/>
          </a:prstGeom>
          <a:ln>
            <a:noFill/>
          </a:ln>
        </p:spPr>
      </p:pic>
      <p:pic>
        <p:nvPicPr>
          <p:cNvPr id="113" name="Picture 6" descr="C:\Users\admin\Desktop\Соленое тесто\SAM_0608.jpg"/>
          <p:cNvPicPr/>
          <p:nvPr/>
        </p:nvPicPr>
        <p:blipFill>
          <a:blip r:embed="rId5"/>
          <a:stretch/>
        </p:blipFill>
        <p:spPr>
          <a:xfrm>
            <a:off x="5046840" y="782640"/>
            <a:ext cx="3471840" cy="4430880"/>
          </a:xfrm>
          <a:prstGeom prst="rect">
            <a:avLst/>
          </a:prstGeom>
          <a:ln>
            <a:noFill/>
          </a:ln>
          <a:effectLst>
            <a:outerShdw dist="139498" dir="2700000">
              <a:srgbClr val="333333">
                <a:alpha val="65000"/>
              </a:srgbClr>
            </a:outerShdw>
          </a:effectLst>
        </p:spPr>
      </p:pic>
      <p:sp>
        <p:nvSpPr>
          <p:cNvPr id="114" name="CustomShape 2"/>
          <p:cNvSpPr/>
          <p:nvPr/>
        </p:nvSpPr>
        <p:spPr>
          <a:xfrm>
            <a:off x="868320" y="954000"/>
            <a:ext cx="58428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D60093"/>
                </a:solidFill>
                <a:latin typeface="Segoe Print"/>
              </a:rPr>
              <a:t>1</a:t>
            </a:r>
            <a:r>
              <a:rPr lang="ru-RU" sz="1800" b="0" strike="noStrike" spc="-1">
                <a:solidFill>
                  <a:srgbClr val="9C9CDF"/>
                </a:solidFill>
                <a:latin typeface="Segoe Print"/>
              </a:rPr>
              <a:t>.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826920" y="4452840"/>
            <a:ext cx="57960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D60093"/>
                </a:solidFill>
                <a:latin typeface="Segoe Print"/>
              </a:rPr>
              <a:t>3</a:t>
            </a:r>
            <a:r>
              <a:rPr lang="ru-RU" sz="1800" b="0" strike="noStrike" spc="-1">
                <a:solidFill>
                  <a:srgbClr val="D60093"/>
                </a:solidFill>
                <a:latin typeface="Segoe Print"/>
              </a:rPr>
              <a:t>.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957240" y="2533680"/>
            <a:ext cx="4953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D60093"/>
                </a:solidFill>
                <a:latin typeface="Segoe Print"/>
              </a:rPr>
              <a:t>2</a:t>
            </a:r>
            <a:r>
              <a:rPr lang="ru-RU" sz="1800" b="0" strike="noStrike" spc="-1">
                <a:solidFill>
                  <a:srgbClr val="D60093"/>
                </a:solidFill>
                <a:latin typeface="Segoe Print"/>
              </a:rPr>
              <a:t>.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4794120" y="5452920"/>
            <a:ext cx="4176720" cy="1557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342720" indent="-342720">
              <a:lnSpc>
                <a:spcPct val="100000"/>
              </a:lnSpc>
              <a:buClr>
                <a:srgbClr val="D60093"/>
              </a:buClr>
              <a:buFont typeface="Segoe Print"/>
              <a:buAutoNum type="arabicPeriod"/>
            </a:pPr>
            <a:r>
              <a:rPr lang="ru-RU" sz="2400" b="1" strike="noStrike" spc="-1">
                <a:solidFill>
                  <a:srgbClr val="D60093"/>
                </a:solidFill>
                <a:latin typeface="Segoe Print"/>
              </a:rPr>
              <a:t>Акварельные краски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>
              <a:lnSpc>
                <a:spcPct val="100000"/>
              </a:lnSpc>
              <a:buClr>
                <a:srgbClr val="D60093"/>
              </a:buClr>
              <a:buFont typeface="Segoe Print"/>
              <a:buAutoNum type="arabicPeriod"/>
            </a:pPr>
            <a:r>
              <a:rPr lang="ru-RU" sz="2400" b="1" strike="noStrike" spc="-1">
                <a:solidFill>
                  <a:srgbClr val="D60093"/>
                </a:solidFill>
                <a:latin typeface="Segoe Print"/>
              </a:rPr>
              <a:t>Акриловые краски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>
              <a:lnSpc>
                <a:spcPct val="100000"/>
              </a:lnSpc>
              <a:buClr>
                <a:srgbClr val="D60093"/>
              </a:buClr>
              <a:buFont typeface="Segoe Print"/>
              <a:buAutoNum type="arabicPeriod"/>
            </a:pPr>
            <a:r>
              <a:rPr lang="ru-RU" sz="2400" b="1" strike="noStrike" spc="-1">
                <a:solidFill>
                  <a:srgbClr val="D60093"/>
                </a:solidFill>
                <a:latin typeface="Segoe Print"/>
              </a:rPr>
              <a:t>Гуашь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C:\Users\admin\Desktop\Соленое тесто\lQEkUZH8GAo.jpg"/>
          <p:cNvPicPr/>
          <p:nvPr/>
        </p:nvPicPr>
        <p:blipFill>
          <a:blip r:embed="rId2"/>
          <a:stretch/>
        </p:blipFill>
        <p:spPr>
          <a:xfrm>
            <a:off x="4200480" y="2585880"/>
            <a:ext cx="2184480" cy="1814760"/>
          </a:xfrm>
          <a:prstGeom prst="rect">
            <a:avLst/>
          </a:prstGeom>
          <a:ln>
            <a:noFill/>
          </a:ln>
        </p:spPr>
      </p:pic>
      <p:pic>
        <p:nvPicPr>
          <p:cNvPr id="119" name="Picture 3" descr="C:\Users\admin\Desktop\Соленое тесто\image_129187.jpg"/>
          <p:cNvPicPr/>
          <p:nvPr/>
        </p:nvPicPr>
        <p:blipFill>
          <a:blip r:embed="rId3"/>
          <a:stretch/>
        </p:blipFill>
        <p:spPr>
          <a:xfrm>
            <a:off x="6588000" y="4543560"/>
            <a:ext cx="2167200" cy="2139840"/>
          </a:xfrm>
          <a:prstGeom prst="rect">
            <a:avLst/>
          </a:prstGeom>
          <a:ln>
            <a:noFill/>
          </a:ln>
        </p:spPr>
      </p:pic>
      <p:pic>
        <p:nvPicPr>
          <p:cNvPr id="120" name="Picture 4" descr="C:\Users\admin\Desktop\Соленое тесто\img_3180.jpg"/>
          <p:cNvPicPr/>
          <p:nvPr/>
        </p:nvPicPr>
        <p:blipFill>
          <a:blip r:embed="rId4"/>
          <a:stretch/>
        </p:blipFill>
        <p:spPr>
          <a:xfrm>
            <a:off x="4356000" y="4540320"/>
            <a:ext cx="2071800" cy="2143080"/>
          </a:xfrm>
          <a:prstGeom prst="rect">
            <a:avLst/>
          </a:prstGeom>
          <a:ln>
            <a:noFill/>
          </a:ln>
        </p:spPr>
      </p:pic>
      <p:pic>
        <p:nvPicPr>
          <p:cNvPr id="121" name="Picture 5" descr="C:\Users\admin\Desktop\Соленое тесто\izobrazhenie_062.jpg"/>
          <p:cNvPicPr/>
          <p:nvPr/>
        </p:nvPicPr>
        <p:blipFill>
          <a:blip r:embed="rId5"/>
          <a:stretch/>
        </p:blipFill>
        <p:spPr>
          <a:xfrm>
            <a:off x="826920" y="4543560"/>
            <a:ext cx="3373560" cy="2141280"/>
          </a:xfrm>
          <a:prstGeom prst="rect">
            <a:avLst/>
          </a:prstGeom>
          <a:ln>
            <a:noFill/>
          </a:ln>
        </p:spPr>
      </p:pic>
      <p:pic>
        <p:nvPicPr>
          <p:cNvPr id="122" name="Picture 6" descr="C:\Users\admin\Desktop\Соленое тесто\03labv1gu1241524722.jpg"/>
          <p:cNvPicPr/>
          <p:nvPr/>
        </p:nvPicPr>
        <p:blipFill>
          <a:blip r:embed="rId6"/>
          <a:stretch/>
        </p:blipFill>
        <p:spPr>
          <a:xfrm>
            <a:off x="928800" y="333360"/>
            <a:ext cx="2612880" cy="3894120"/>
          </a:xfrm>
          <a:prstGeom prst="rect">
            <a:avLst/>
          </a:prstGeom>
          <a:ln>
            <a:noFill/>
          </a:ln>
        </p:spPr>
      </p:pic>
      <p:pic>
        <p:nvPicPr>
          <p:cNvPr id="123" name="Picture 7" descr="C:\Users\admin\Desktop\Соленое тесто\CIMG0822_0.JPG"/>
          <p:cNvPicPr/>
          <p:nvPr/>
        </p:nvPicPr>
        <p:blipFill>
          <a:blip r:embed="rId7"/>
          <a:stretch/>
        </p:blipFill>
        <p:spPr>
          <a:xfrm>
            <a:off x="3840120" y="333360"/>
            <a:ext cx="1552680" cy="2068560"/>
          </a:xfrm>
          <a:prstGeom prst="rect">
            <a:avLst/>
          </a:prstGeom>
          <a:ln>
            <a:noFill/>
          </a:ln>
        </p:spPr>
      </p:pic>
      <p:pic>
        <p:nvPicPr>
          <p:cNvPr id="124" name="Picture 8" descr="C:\Users\admin\Desktop\Соленое тесто\jdkqGGHTCWo.jpg"/>
          <p:cNvPicPr/>
          <p:nvPr/>
        </p:nvPicPr>
        <p:blipFill>
          <a:blip r:embed="rId8"/>
          <a:stretch/>
        </p:blipFill>
        <p:spPr>
          <a:xfrm>
            <a:off x="6943680" y="2585880"/>
            <a:ext cx="1455840" cy="1773360"/>
          </a:xfrm>
          <a:prstGeom prst="rect">
            <a:avLst/>
          </a:prstGeom>
          <a:ln>
            <a:noFill/>
          </a:ln>
        </p:spPr>
      </p:pic>
      <p:pic>
        <p:nvPicPr>
          <p:cNvPr id="125" name="Picture 10" descr="http://s016.radikal.ru/i335/1104/f9/97e3759abe40.jpg"/>
          <p:cNvPicPr/>
          <p:nvPr/>
        </p:nvPicPr>
        <p:blipFill>
          <a:blip r:embed="rId9"/>
          <a:stretch/>
        </p:blipFill>
        <p:spPr>
          <a:xfrm>
            <a:off x="5965920" y="415800"/>
            <a:ext cx="2501640" cy="1928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971640" y="333360"/>
            <a:ext cx="7848360" cy="367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 fontScale="86000"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222268"/>
                </a:solidFill>
                <a:latin typeface="Segoe Print"/>
              </a:rPr>
              <a:t>	</a:t>
            </a:r>
            <a:r>
              <a:rPr lang="ru-RU" sz="3600" b="1" u="sng" strike="noStrike" spc="-1">
                <a:solidFill>
                  <a:srgbClr val="222268"/>
                </a:solidFill>
                <a:uFillTx/>
                <a:latin typeface="Segoe Print"/>
              </a:rPr>
              <a:t>Тесто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Book Antiqua"/>
              </a:rPr>
              <a:t>— удивительно пластичный материал для лепки различных фигур и композиций: нежный, мягкий. 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Book Antiqua"/>
              </a:rPr>
              <a:t>	В отличие от обычного пластилина, тесто не пачкает руки. 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Book Antiqua"/>
              </a:rPr>
              <a:t>	При правильном замесе соленое тесто не крошится, не трескается, сохраняется достаточно длительное время. 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Book Antiqua"/>
              </a:rPr>
              <a:t>	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4" name="Picture 5" descr="C:\Users\admin\Desktop\Соленое тесто\94572549_1354543763_testo2.jpg"/>
          <p:cNvPicPr/>
          <p:nvPr/>
        </p:nvPicPr>
        <p:blipFill>
          <a:blip r:embed="rId2"/>
          <a:stretch/>
        </p:blipFill>
        <p:spPr>
          <a:xfrm>
            <a:off x="5796000" y="3429000"/>
            <a:ext cx="2698560" cy="2890800"/>
          </a:xfrm>
          <a:prstGeom prst="rect">
            <a:avLst/>
          </a:prstGeom>
          <a:ln>
            <a:noFill/>
          </a:ln>
          <a:effectLst>
            <a:outerShdw dist="139498" dir="2700000">
              <a:srgbClr val="333333">
                <a:alpha val="65000"/>
              </a:srgbClr>
            </a:outerShdw>
          </a:effectLst>
        </p:spPr>
      </p:pic>
      <p:sp>
        <p:nvSpPr>
          <p:cNvPr id="45" name="CustomShape 2"/>
          <p:cNvSpPr/>
          <p:nvPr/>
        </p:nvSpPr>
        <p:spPr>
          <a:xfrm>
            <a:off x="971640" y="3459240"/>
            <a:ext cx="4680000" cy="192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/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2400" b="1" strike="noStrike" spc="-1">
                <a:solidFill>
                  <a:srgbClr val="000000"/>
                </a:solidFill>
                <a:latin typeface="Book Antiqua"/>
              </a:rPr>
              <a:t>Хотя следует отметить, что тесто — материал достаточно хрупкий при небрежном обращении.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 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1115640" y="1071720"/>
            <a:ext cx="7488360" cy="5021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spcBef>
                <a:spcPts val="598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	Издавна известны пластические свойства соленого теста. Наши прабабушки лепили из него фигурки различных птиц и животных, так называемых «жаворонков» , с которыми встречали весну, баранки, пряничные «козули» , которыми одаривали своих друзей и родственников под Новый год и на Рождество, ко дню рождения в знак любви и уважения. Также фигурки дарили на свадьбу вместе с пожеланиями здоровья, благополучия, богатства и удачи. 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1116000" y="333360"/>
            <a:ext cx="7488360" cy="72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222268"/>
                </a:solidFill>
                <a:latin typeface="Segoe Print"/>
              </a:rPr>
              <a:t>Немного из истории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" name="Picture 2" descr="http://www.naselo.ru/upload/iblock/298/ue_520_1050859439_.jpg"/>
          <p:cNvPicPr/>
          <p:nvPr/>
        </p:nvPicPr>
        <p:blipFill>
          <a:blip r:embed="rId2"/>
          <a:stretch/>
        </p:blipFill>
        <p:spPr>
          <a:xfrm>
            <a:off x="3419640" y="4653000"/>
            <a:ext cx="2592360" cy="1746360"/>
          </a:xfrm>
          <a:prstGeom prst="rect">
            <a:avLst/>
          </a:prstGeom>
          <a:ln>
            <a:noFill/>
          </a:ln>
        </p:spPr>
      </p:pic>
      <p:pic>
        <p:nvPicPr>
          <p:cNvPr id="49" name="Picture 4" descr="http://surgut-prazdnik.ru/wp-content/uploads/2012/11/3827c7714262-300x279.jpg"/>
          <p:cNvPicPr/>
          <p:nvPr/>
        </p:nvPicPr>
        <p:blipFill>
          <a:blip r:embed="rId3"/>
          <a:stretch/>
        </p:blipFill>
        <p:spPr>
          <a:xfrm>
            <a:off x="1116000" y="4797360"/>
            <a:ext cx="2016000" cy="1874880"/>
          </a:xfrm>
          <a:prstGeom prst="rect">
            <a:avLst/>
          </a:prstGeom>
          <a:ln>
            <a:noFill/>
          </a:ln>
        </p:spPr>
      </p:pic>
      <p:pic>
        <p:nvPicPr>
          <p:cNvPr id="50" name="Picture 6" descr="http://luckytoys.ru/prod_images/f-1347524310-1386.jpg"/>
          <p:cNvPicPr/>
          <p:nvPr/>
        </p:nvPicPr>
        <p:blipFill>
          <a:blip r:embed="rId4"/>
          <a:stretch/>
        </p:blipFill>
        <p:spPr>
          <a:xfrm>
            <a:off x="6300720" y="4602240"/>
            <a:ext cx="2303640" cy="1987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1042920" y="260280"/>
            <a:ext cx="7705800" cy="21412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just"/>
            <a:r>
              <a:rPr lang="ru-RU" sz="1900" b="1" strike="noStrike" spc="-1" dirty="0">
                <a:solidFill>
                  <a:srgbClr val="000000"/>
                </a:solidFill>
                <a:latin typeface="Comic Sans MS"/>
              </a:rPr>
              <a:t>   поделки из теста — древняя традиция, им находится место и в современном мире,    потому    что сейчас ценится все экологически чистое и сделанное своими руками. Соленое тесто в последние годы стало очень популярным материалом для лепки. Работа  с     ним    доставляет удовольствие и радость.</a:t>
            </a:r>
            <a:br>
              <a:rPr dirty="0"/>
            </a:br>
            <a:endParaRPr lang="ru-RU" sz="1900" b="1" strike="noStrike" spc="-1" dirty="0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52" name="Picture 2" descr="C:\Users\admin\Desktop\Соленое тесто\st15.jpg"/>
          <p:cNvPicPr/>
          <p:nvPr/>
        </p:nvPicPr>
        <p:blipFill>
          <a:blip r:embed="rId2"/>
          <a:stretch/>
        </p:blipFill>
        <p:spPr>
          <a:xfrm>
            <a:off x="914400" y="4005360"/>
            <a:ext cx="3902040" cy="2663640"/>
          </a:xfrm>
          <a:prstGeom prst="rect">
            <a:avLst/>
          </a:prstGeom>
          <a:ln>
            <a:noFill/>
          </a:ln>
        </p:spPr>
      </p:pic>
      <p:pic>
        <p:nvPicPr>
          <p:cNvPr id="53" name="Picture 3" descr="C:\Users\admin\Desktop\Соленое тесто\5151394e2603b540a5174e9f59066d00.jpg"/>
          <p:cNvPicPr/>
          <p:nvPr/>
        </p:nvPicPr>
        <p:blipFill>
          <a:blip r:embed="rId3"/>
          <a:stretch/>
        </p:blipFill>
        <p:spPr>
          <a:xfrm>
            <a:off x="4827600" y="4005360"/>
            <a:ext cx="3992400" cy="266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971640" y="189000"/>
            <a:ext cx="7345440" cy="2952720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/>
          <a:p>
            <a:pPr algn="ctr">
              <a:spcBef>
                <a:spcPts val="499"/>
              </a:spcBef>
            </a:pP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Из соленого теста можно изготовить простые фигурки и изделия, например листочки, грибочки, яблочки…</a:t>
            </a:r>
            <a:r>
              <a:rPr lang="ru-RU" sz="2000" b="1" spc="-1" dirty="0">
                <a:solidFill>
                  <a:srgbClr val="000000"/>
                </a:solidFill>
                <a:latin typeface="Comic Sans MS"/>
              </a:rPr>
              <a:t> 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5" name="Picture 2" descr="C:\Users\admin\Desktop\Соленое тесто\Hu8LyJiaBHE.jpg"/>
          <p:cNvPicPr/>
          <p:nvPr/>
        </p:nvPicPr>
        <p:blipFill>
          <a:blip r:embed="rId2"/>
          <a:stretch/>
        </p:blipFill>
        <p:spPr>
          <a:xfrm>
            <a:off x="2836800" y="1947960"/>
            <a:ext cx="3810240" cy="2603520"/>
          </a:xfrm>
          <a:prstGeom prst="rect">
            <a:avLst/>
          </a:prstGeom>
          <a:ln>
            <a:noFill/>
          </a:ln>
        </p:spPr>
      </p:pic>
      <p:pic>
        <p:nvPicPr>
          <p:cNvPr id="56" name="Picture 4" descr="http://img1.liveinternet.ru/images/attach/c/6/90/473/90473627_solenoetestokorzinka1.jpg"/>
          <p:cNvPicPr/>
          <p:nvPr/>
        </p:nvPicPr>
        <p:blipFill>
          <a:blip r:embed="rId3"/>
          <a:stretch/>
        </p:blipFill>
        <p:spPr>
          <a:xfrm>
            <a:off x="1030320" y="4687920"/>
            <a:ext cx="2809800" cy="2103480"/>
          </a:xfrm>
          <a:prstGeom prst="rect">
            <a:avLst/>
          </a:prstGeom>
          <a:ln>
            <a:noFill/>
          </a:ln>
        </p:spPr>
      </p:pic>
      <p:pic>
        <p:nvPicPr>
          <p:cNvPr id="57" name="Picture 5"/>
          <p:cNvPicPr/>
          <p:nvPr/>
        </p:nvPicPr>
        <p:blipFill>
          <a:blip r:embed="rId4"/>
          <a:stretch/>
        </p:blipFill>
        <p:spPr>
          <a:xfrm>
            <a:off x="6076800" y="4791240"/>
            <a:ext cx="2536920" cy="1895400"/>
          </a:xfrm>
          <a:prstGeom prst="rect">
            <a:avLst/>
          </a:prstGeom>
          <a:ln>
            <a:noFill/>
          </a:ln>
        </p:spPr>
      </p:pic>
      <p:pic>
        <p:nvPicPr>
          <p:cNvPr id="58" name="Picture 7" descr="http://masterpodelok.com/uploads/posts/2013-07-17/11780.jpg"/>
          <p:cNvPicPr/>
          <p:nvPr/>
        </p:nvPicPr>
        <p:blipFill>
          <a:blip r:embed="rId5"/>
          <a:stretch/>
        </p:blipFill>
        <p:spPr>
          <a:xfrm>
            <a:off x="6729480" y="2279520"/>
            <a:ext cx="1901880" cy="2048040"/>
          </a:xfrm>
          <a:prstGeom prst="rect">
            <a:avLst/>
          </a:prstGeom>
          <a:ln>
            <a:noFill/>
          </a:ln>
        </p:spPr>
      </p:pic>
      <p:pic>
        <p:nvPicPr>
          <p:cNvPr id="59" name="Picture 9" descr="http://i081.radikal.ru/1106/10/e33e754d6770.jpg"/>
          <p:cNvPicPr/>
          <p:nvPr/>
        </p:nvPicPr>
        <p:blipFill>
          <a:blip r:embed="rId6"/>
          <a:stretch/>
        </p:blipFill>
        <p:spPr>
          <a:xfrm>
            <a:off x="792000" y="2567160"/>
            <a:ext cx="2043360" cy="1566720"/>
          </a:xfrm>
          <a:prstGeom prst="rect">
            <a:avLst/>
          </a:prstGeom>
          <a:ln>
            <a:noFill/>
          </a:ln>
        </p:spPr>
      </p:pic>
      <p:pic>
        <p:nvPicPr>
          <p:cNvPr id="60" name="Picture 11" descr="http://stranamasterov.ru/img4/i2011/04/14/img_5479.jpg"/>
          <p:cNvPicPr/>
          <p:nvPr/>
        </p:nvPicPr>
        <p:blipFill>
          <a:blip r:embed="rId7"/>
          <a:stretch/>
        </p:blipFill>
        <p:spPr>
          <a:xfrm>
            <a:off x="3998880" y="4962600"/>
            <a:ext cx="1884240" cy="1554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1116000" y="189000"/>
            <a:ext cx="7416720" cy="2448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97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Comic Sans MS"/>
              </a:rPr>
              <a:t>…и достаточно сложные варианты — деревья, фигурки животных и людей, а также различные многоплановые композиции.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2" name="Picture 2" descr="C:\Users\admin\Desktop\Соленое тесто\o-miXUHrLgM.jpg"/>
          <p:cNvPicPr/>
          <p:nvPr/>
        </p:nvPicPr>
        <p:blipFill>
          <a:blip r:embed="rId2"/>
          <a:stretch/>
        </p:blipFill>
        <p:spPr>
          <a:xfrm>
            <a:off x="1042920" y="2060640"/>
            <a:ext cx="3311640" cy="4537080"/>
          </a:xfrm>
          <a:prstGeom prst="rect">
            <a:avLst/>
          </a:prstGeom>
          <a:ln>
            <a:noFill/>
          </a:ln>
        </p:spPr>
      </p:pic>
      <p:pic>
        <p:nvPicPr>
          <p:cNvPr id="63" name="Picture 3" descr="C:\Users\admin\Desktop\Соленое тесто\lQEkUZH8GAo.jpg"/>
          <p:cNvPicPr/>
          <p:nvPr/>
        </p:nvPicPr>
        <p:blipFill>
          <a:blip r:embed="rId3"/>
          <a:stretch/>
        </p:blipFill>
        <p:spPr>
          <a:xfrm>
            <a:off x="5078520" y="4157640"/>
            <a:ext cx="2876400" cy="2511360"/>
          </a:xfrm>
          <a:prstGeom prst="rect">
            <a:avLst/>
          </a:prstGeom>
          <a:ln>
            <a:noFill/>
          </a:ln>
        </p:spPr>
      </p:pic>
      <p:pic>
        <p:nvPicPr>
          <p:cNvPr id="64" name="Picture 4" descr="C:\Users\admin\Desktop\Соленое тесто\100_8265.jpg"/>
          <p:cNvPicPr/>
          <p:nvPr/>
        </p:nvPicPr>
        <p:blipFill>
          <a:blip r:embed="rId4"/>
          <a:stretch/>
        </p:blipFill>
        <p:spPr>
          <a:xfrm>
            <a:off x="5145120" y="2060640"/>
            <a:ext cx="2468520" cy="199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457200" y="274680"/>
            <a:ext cx="8229600" cy="922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222268"/>
                </a:solidFill>
                <a:latin typeface="Comic Sans MS"/>
              </a:rPr>
              <a:t>КАК ПРИГОТОВИТЬ ТЕСТО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971280" y="1599840"/>
            <a:ext cx="7715160" cy="4132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spcBef>
                <a:spcPts val="799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Вам понадобятся: 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соль «Экстра», 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пшеничная мука, 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растительное масло, 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вода, 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большая миска, стакан и столовая ложка. 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7" name="Picture 2" descr="C:\Users\admin\Desktop\Соленое тесто\64766776_11.jpg"/>
          <p:cNvPicPr/>
          <p:nvPr/>
        </p:nvPicPr>
        <p:blipFill>
          <a:blip r:embed="rId2"/>
          <a:stretch/>
        </p:blipFill>
        <p:spPr>
          <a:xfrm>
            <a:off x="5321160" y="1073160"/>
            <a:ext cx="2987640" cy="3571920"/>
          </a:xfrm>
          <a:prstGeom prst="rect">
            <a:avLst/>
          </a:prstGeom>
          <a:ln>
            <a:noFill/>
          </a:ln>
        </p:spPr>
      </p:pic>
      <p:pic>
        <p:nvPicPr>
          <p:cNvPr id="68" name="Picture 4" descr="http://img.rufox.ru/files/big2/585693.jpg"/>
          <p:cNvPicPr/>
          <p:nvPr/>
        </p:nvPicPr>
        <p:blipFill>
          <a:blip r:embed="rId3"/>
          <a:stretch/>
        </p:blipFill>
        <p:spPr>
          <a:xfrm>
            <a:off x="2030400" y="5065560"/>
            <a:ext cx="2535120" cy="1749600"/>
          </a:xfrm>
          <a:prstGeom prst="rect">
            <a:avLst/>
          </a:prstGeom>
          <a:ln>
            <a:noFill/>
          </a:ln>
        </p:spPr>
      </p:pic>
      <p:pic>
        <p:nvPicPr>
          <p:cNvPr id="69" name="Picture 5" descr="C:\Users\admin\Desktop\Соленое тесто\93124310_4085248_testo.jpg"/>
          <p:cNvPicPr/>
          <p:nvPr/>
        </p:nvPicPr>
        <p:blipFill>
          <a:blip r:embed="rId4"/>
          <a:stretch/>
        </p:blipFill>
        <p:spPr>
          <a:xfrm>
            <a:off x="6400800" y="5065560"/>
            <a:ext cx="2236680" cy="1725840"/>
          </a:xfrm>
          <a:prstGeom prst="rect">
            <a:avLst/>
          </a:prstGeom>
          <a:ln>
            <a:noFill/>
          </a:ln>
        </p:spPr>
      </p:pic>
      <p:pic>
        <p:nvPicPr>
          <p:cNvPr id="70" name="Picture 7" descr="http://img0.liveinternet.ru/images/attach/c/2/70/525/70525804_1297425846_006.jpg"/>
          <p:cNvPicPr/>
          <p:nvPr/>
        </p:nvPicPr>
        <p:blipFill>
          <a:blip r:embed="rId5"/>
          <a:stretch/>
        </p:blipFill>
        <p:spPr>
          <a:xfrm>
            <a:off x="4730760" y="5129280"/>
            <a:ext cx="1708200" cy="1612800"/>
          </a:xfrm>
          <a:prstGeom prst="rect">
            <a:avLst/>
          </a:prstGeom>
          <a:ln>
            <a:noFill/>
          </a:ln>
        </p:spPr>
      </p:pic>
      <p:pic>
        <p:nvPicPr>
          <p:cNvPr id="71" name="Picture 9" descr="http://www.kupizoloto.ru/foto/kupizoloto.ru3806649134.jpg"/>
          <p:cNvPicPr/>
          <p:nvPr/>
        </p:nvPicPr>
        <p:blipFill>
          <a:blip r:embed="rId6"/>
          <a:stretch/>
        </p:blipFill>
        <p:spPr>
          <a:xfrm>
            <a:off x="957240" y="5261040"/>
            <a:ext cx="1566720" cy="156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C:\Users\admin\Desktop\Соленое тесто\10-salt-dough.jpg"/>
          <p:cNvPicPr/>
          <p:nvPr/>
        </p:nvPicPr>
        <p:blipFill>
          <a:blip r:embed="rId2"/>
          <a:stretch/>
        </p:blipFill>
        <p:spPr>
          <a:xfrm>
            <a:off x="4892760" y="2060640"/>
            <a:ext cx="3593880" cy="2955960"/>
          </a:xfrm>
          <a:prstGeom prst="rect">
            <a:avLst/>
          </a:prstGeom>
          <a:ln w="9360">
            <a:solidFill>
              <a:srgbClr val="222268"/>
            </a:solidFill>
            <a:miter/>
          </a:ln>
        </p:spPr>
      </p:pic>
      <p:pic>
        <p:nvPicPr>
          <p:cNvPr id="73" name="Picture 3" descr="C:\Users\admin\Desktop\Соленое тесто\9510ace13905b665cf0a07cff69405b3.jpg"/>
          <p:cNvPicPr/>
          <p:nvPr/>
        </p:nvPicPr>
        <p:blipFill>
          <a:blip r:embed="rId3"/>
          <a:stretch/>
        </p:blipFill>
        <p:spPr>
          <a:xfrm>
            <a:off x="4908600" y="5300640"/>
            <a:ext cx="3578040" cy="1117800"/>
          </a:xfrm>
          <a:prstGeom prst="rect">
            <a:avLst/>
          </a:prstGeom>
          <a:ln w="9360">
            <a:solidFill>
              <a:srgbClr val="222268"/>
            </a:solidFill>
            <a:miter/>
          </a:ln>
        </p:spPr>
      </p:pic>
      <p:pic>
        <p:nvPicPr>
          <p:cNvPr id="74" name="Picture 7"/>
          <p:cNvPicPr/>
          <p:nvPr/>
        </p:nvPicPr>
        <p:blipFill>
          <a:blip r:embed="rId4"/>
          <a:stretch/>
        </p:blipFill>
        <p:spPr>
          <a:xfrm>
            <a:off x="4859280" y="1268280"/>
            <a:ext cx="3627360" cy="571680"/>
          </a:xfrm>
          <a:prstGeom prst="rect">
            <a:avLst/>
          </a:prstGeom>
          <a:ln w="9360">
            <a:solidFill>
              <a:srgbClr val="262673"/>
            </a:solidFill>
            <a:miter/>
          </a:ln>
        </p:spPr>
      </p:pic>
      <p:pic>
        <p:nvPicPr>
          <p:cNvPr id="75" name="Заголовок 1"/>
          <p:cNvPicPr/>
          <p:nvPr/>
        </p:nvPicPr>
        <p:blipFill>
          <a:blip r:embed="rId5"/>
          <a:stretch/>
        </p:blipFill>
        <p:spPr>
          <a:xfrm>
            <a:off x="1017720" y="146160"/>
            <a:ext cx="7559640" cy="1189080"/>
          </a:xfrm>
          <a:prstGeom prst="rect">
            <a:avLst/>
          </a:prstGeom>
          <a:ln>
            <a:noFill/>
          </a:ln>
        </p:spPr>
      </p:pic>
      <p:sp>
        <p:nvSpPr>
          <p:cNvPr id="76" name="CustomShape 1"/>
          <p:cNvSpPr/>
          <p:nvPr/>
        </p:nvSpPr>
        <p:spPr>
          <a:xfrm>
            <a:off x="900000" y="1392120"/>
            <a:ext cx="3835440" cy="37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buClr>
                <a:srgbClr val="6B6BCF"/>
              </a:buClr>
              <a:buFont typeface="Wingdings" charset="2"/>
              <a:buChar char=""/>
            </a:pPr>
            <a:r>
              <a:rPr lang="ru-RU" sz="2400" b="1" strike="noStrike" spc="-1">
                <a:solidFill>
                  <a:srgbClr val="6B6BCF"/>
                </a:solidFill>
                <a:latin typeface="Times New Roman"/>
              </a:rPr>
              <a:t>Маленькая скалочка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457200" lvl="1">
              <a:lnSpc>
                <a:spcPct val="100000"/>
              </a:lnSpc>
              <a:buClr>
                <a:srgbClr val="6B6BCF"/>
              </a:buClr>
              <a:buFont typeface="Wingdings" charset="2"/>
              <a:buChar char=""/>
            </a:pPr>
            <a:r>
              <a:rPr lang="ru-RU" sz="2400" b="1" strike="noStrike" spc="-1">
                <a:solidFill>
                  <a:srgbClr val="6B6BCF"/>
                </a:solidFill>
                <a:latin typeface="Times New Roman"/>
                <a:ea typeface="Times New Roman"/>
              </a:rPr>
              <a:t>Противень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914400" lvl="2">
              <a:lnSpc>
                <a:spcPct val="100000"/>
              </a:lnSpc>
              <a:buClr>
                <a:srgbClr val="6B6BCF"/>
              </a:buClr>
              <a:buFont typeface="Wingdings" charset="2"/>
              <a:buChar char=""/>
            </a:pPr>
            <a:r>
              <a:rPr lang="ru-RU" sz="1800" b="1" strike="noStrike" spc="-1">
                <a:solidFill>
                  <a:srgbClr val="6B6BCF"/>
                </a:solidFill>
                <a:latin typeface="Times New Roman"/>
                <a:ea typeface="Times New Roman"/>
              </a:rPr>
              <a:t>Баночка с водой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buClr>
                <a:srgbClr val="FFFF00"/>
              </a:buClr>
              <a:buFont typeface="Wingdings" charset="2"/>
              <a:buChar char=""/>
            </a:pPr>
            <a:r>
              <a:rPr lang="ru-RU" sz="2400" b="1" strike="noStrike" spc="-1">
                <a:solidFill>
                  <a:srgbClr val="6B6BCF"/>
                </a:solidFill>
                <a:latin typeface="Times New Roman"/>
              </a:rPr>
              <a:t>Кисточка для смачивания теста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457200" lvl="1">
              <a:lnSpc>
                <a:spcPct val="100000"/>
              </a:lnSpc>
              <a:buClr>
                <a:srgbClr val="6B6BCF"/>
              </a:buClr>
              <a:buFont typeface="Wingdings" charset="2"/>
              <a:buChar char=""/>
            </a:pPr>
            <a:r>
              <a:rPr lang="ru-RU" sz="2400" b="1" strike="noStrike" spc="-1">
                <a:solidFill>
                  <a:srgbClr val="6B6BCF"/>
                </a:solidFill>
                <a:latin typeface="Times New Roman"/>
                <a:ea typeface="Times New Roman"/>
              </a:rPr>
              <a:t>Ситечко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buClr>
                <a:srgbClr val="6B6BCF"/>
              </a:buClr>
              <a:buFont typeface="Wingdings" charset="2"/>
              <a:buChar char=""/>
            </a:pPr>
            <a:r>
              <a:rPr lang="ru-RU" sz="2400" b="1" strike="noStrike" spc="-1">
                <a:solidFill>
                  <a:srgbClr val="6B6BCF"/>
                </a:solidFill>
                <a:latin typeface="Times New Roman"/>
              </a:rPr>
              <a:t>Фольга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457200" lvl="1">
              <a:lnSpc>
                <a:spcPct val="100000"/>
              </a:lnSpc>
              <a:buClr>
                <a:srgbClr val="6B6BCF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6B6BCF"/>
                </a:solidFill>
                <a:latin typeface="Times New Roman"/>
                <a:ea typeface="Times New Roman"/>
              </a:rPr>
              <a:t>Стеки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457200" lvl="1">
              <a:lnSpc>
                <a:spcPct val="100000"/>
              </a:lnSpc>
              <a:buClr>
                <a:srgbClr val="6B6BCF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6B6BCF"/>
                </a:solidFill>
                <a:latin typeface="Times New Roman"/>
                <a:ea typeface="Times New Roman"/>
              </a:rPr>
              <a:t>Кондитерские формочки…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7" name="Picture 8"/>
          <p:cNvPicPr/>
          <p:nvPr/>
        </p:nvPicPr>
        <p:blipFill>
          <a:blip r:embed="rId6"/>
          <a:stretch/>
        </p:blipFill>
        <p:spPr>
          <a:xfrm>
            <a:off x="1160640" y="5859360"/>
            <a:ext cx="3313080" cy="519120"/>
          </a:xfrm>
          <a:prstGeom prst="rect">
            <a:avLst/>
          </a:prstGeom>
          <a:ln w="9360">
            <a:solidFill>
              <a:srgbClr val="262673"/>
            </a:solidFill>
            <a:miter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968040" y="214200"/>
            <a:ext cx="3886200" cy="1470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strike="noStrike" spc="-1">
                <a:solidFill>
                  <a:srgbClr val="6B6BCF"/>
                </a:solidFill>
                <a:latin typeface="Comic Sans MS"/>
              </a:rPr>
              <a:t>Рецепт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1042560" y="1484280"/>
            <a:ext cx="5264280" cy="720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799"/>
              </a:spcBef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200 гр. = (1 стакан) муки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0" name="Picture 2"/>
          <p:cNvPicPr/>
          <p:nvPr/>
        </p:nvPicPr>
        <p:blipFill>
          <a:blip r:embed="rId2"/>
          <a:stretch/>
        </p:blipFill>
        <p:spPr>
          <a:xfrm>
            <a:off x="4859280" y="3573360"/>
            <a:ext cx="3801960" cy="3027600"/>
          </a:xfrm>
          <a:prstGeom prst="rect">
            <a:avLst/>
          </a:prstGeom>
          <a:ln>
            <a:noFill/>
          </a:ln>
          <a:effectLst>
            <a:outerShdw>
              <a:srgbClr val="000000">
                <a:alpha val="70000"/>
              </a:srgbClr>
            </a:outerShdw>
          </a:effectLst>
        </p:spPr>
      </p:pic>
      <p:pic>
        <p:nvPicPr>
          <p:cNvPr id="81" name="Picture 6"/>
          <p:cNvPicPr/>
          <p:nvPr/>
        </p:nvPicPr>
        <p:blipFill>
          <a:blip r:embed="rId3"/>
          <a:stretch/>
        </p:blipFill>
        <p:spPr>
          <a:xfrm>
            <a:off x="6300720" y="765000"/>
            <a:ext cx="2320920" cy="2129040"/>
          </a:xfrm>
          <a:prstGeom prst="rect">
            <a:avLst/>
          </a:prstGeom>
          <a:ln>
            <a:noFill/>
          </a:ln>
        </p:spPr>
      </p:pic>
      <p:pic>
        <p:nvPicPr>
          <p:cNvPr id="82" name="Picture 2" descr="C:\Users\admin\Desktop\Соленое тесто\20112811150450.jpg"/>
          <p:cNvPicPr/>
          <p:nvPr/>
        </p:nvPicPr>
        <p:blipFill>
          <a:blip r:embed="rId4"/>
          <a:stretch/>
        </p:blipFill>
        <p:spPr>
          <a:xfrm>
            <a:off x="1095480" y="3862440"/>
            <a:ext cx="3378240" cy="2738520"/>
          </a:xfrm>
          <a:prstGeom prst="rect">
            <a:avLst/>
          </a:prstGeom>
          <a:ln>
            <a:noFill/>
          </a:ln>
          <a:effectLst>
            <a:outerShdw>
              <a:srgbClr val="000000">
                <a:alpha val="70000"/>
              </a:srgbClr>
            </a:outerShdw>
          </a:effectLst>
        </p:spPr>
      </p:pic>
      <p:sp>
        <p:nvSpPr>
          <p:cNvPr id="83" name="CustomShape 3"/>
          <p:cNvSpPr/>
          <p:nvPr/>
        </p:nvSpPr>
        <p:spPr>
          <a:xfrm>
            <a:off x="1063800" y="2197080"/>
            <a:ext cx="5020920" cy="55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3000" b="1" strike="noStrike" spc="-1">
                <a:solidFill>
                  <a:srgbClr val="000000"/>
                </a:solidFill>
                <a:latin typeface="Times New Roman"/>
              </a:rPr>
              <a:t>200 гр. = (0.5 стакана) соли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CustomShape 4"/>
          <p:cNvSpPr/>
          <p:nvPr/>
        </p:nvSpPr>
        <p:spPr>
          <a:xfrm>
            <a:off x="1071720" y="2894040"/>
            <a:ext cx="2520720" cy="55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3000" b="1" strike="noStrike" spc="-1">
                <a:solidFill>
                  <a:srgbClr val="000000"/>
                </a:solidFill>
                <a:latin typeface="Times New Roman"/>
              </a:rPr>
              <a:t>125 мл воды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Application>Microsoft Office PowerPoint</Application>
  <PresentationFormat>Экран (4:3)</PresentationFormat>
  <Slides>14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Елена</dc:creator>
  <dc:description/>
  <cp:lastModifiedBy>admin</cp:lastModifiedBy>
  <cp:revision>38</cp:revision>
  <dcterms:created xsi:type="dcterms:W3CDTF">2013-05-09T09:24:15Z</dcterms:created>
  <dcterms:modified xsi:type="dcterms:W3CDTF">2020-04-17T10:35:04Z</dcterms:modified>
  <dc:language>en-US</dc:language>
</cp:coreProperties>
</file>