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4" r:id="rId2"/>
    <p:sldId id="256" r:id="rId3"/>
    <p:sldId id="257" r:id="rId4"/>
    <p:sldId id="269" r:id="rId5"/>
    <p:sldId id="258" r:id="rId6"/>
    <p:sldId id="259" r:id="rId7"/>
    <p:sldId id="260" r:id="rId8"/>
    <p:sldId id="273" r:id="rId9"/>
    <p:sldId id="261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93E841-0FB7-44F9-8BC8-909216C3C4DA}" v="90" dt="2020-04-23T07:49:23.7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BBBA8-83C2-429D-8594-6176CA914C7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2C8A9-3637-46AB-9DAF-E529AFDA3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3BCE4-2582-47EE-9FFA-93030263EE01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30E48-3CB7-41B1-A6A5-2A49D3251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562AC-9BEB-48B7-A04D-99E5D07D23D7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0A7C4-CE79-4098-AEF3-3CAA28982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54528-528A-46D7-A031-DF4178217FA5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CF467-EEDC-45CD-B562-98B9B5CD6D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499DE-80A2-45C9-AA9E-0A129CFA5AAC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D4D20-25F6-4734-A0FA-36AC37A03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8F890-38E8-4622-8DB2-F04AE20F06E4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999ED-F8AF-4755-AFF7-CE54B26EE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21B4A-4DEF-44D9-A554-8BE898C5FB77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C21EC-4354-4CC2-840C-EDA91A35C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F2AD2-0B45-430F-BC57-FB9163813D16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0AD49-2F6F-427D-8702-A5E189F24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47DCF-085B-45E8-BB85-14698F332583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E449A-6667-492E-B886-E4AA528E4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D4003-945D-4502-A947-DC457160FC18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0FD52-AAE1-4750-94A0-2B689D437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70C96-34D8-4CCE-99A0-27475B79640D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82383-201C-4903-84ED-8CF1593FB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F1A58-D464-4945-9F5D-D2F99CA27FB5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5F7C2-59C3-4352-B873-75B9E1BA3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95CBA2-4B0F-47ED-B947-A2DFC8819DD7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0944DF-6C67-4724-AAB4-F49578826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34F295-1CFF-4B38-9846-0B86F2A94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  <a:cs typeface="Calibri"/>
              </a:rPr>
              <a:t>Кружок "Пчёлка" </a:t>
            </a:r>
            <a:r>
              <a:rPr lang="ru-RU" b="1" dirty="0" smtClean="0">
                <a:solidFill>
                  <a:srgbClr val="FF0000"/>
                </a:solidFill>
                <a:cs typeface="Calibri"/>
              </a:rPr>
              <a:t>на </a:t>
            </a:r>
            <a:r>
              <a:rPr lang="ru-RU" b="1" dirty="0">
                <a:solidFill>
                  <a:srgbClr val="FF0000"/>
                </a:solidFill>
                <a:cs typeface="Calibri"/>
              </a:rPr>
              <a:t>27.04.-1.05</a:t>
            </a:r>
            <a:endParaRPr lang="ru-RU" sz="4800" b="1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84B03EB-401C-4590-9FEC-BDBFFBEB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>
              <a:cs typeface="Calibri"/>
            </a:endParaRPr>
          </a:p>
          <a:p>
            <a:pPr algn="ctr">
              <a:buNone/>
            </a:pPr>
            <a:r>
              <a:rPr lang="ru-RU" sz="6000" dirty="0" smtClean="0">
                <a:cs typeface="Calibri"/>
              </a:rPr>
              <a:t>    </a:t>
            </a:r>
            <a:r>
              <a:rPr lang="ru-RU" sz="6000" dirty="0" smtClean="0">
                <a:solidFill>
                  <a:srgbClr val="00B050"/>
                </a:solidFill>
                <a:cs typeface="Calibri"/>
              </a:rPr>
              <a:t>Тема:</a:t>
            </a:r>
          </a:p>
          <a:p>
            <a:pPr>
              <a:buNone/>
            </a:pPr>
            <a:r>
              <a:rPr lang="ru-RU" dirty="0" smtClean="0">
                <a:cs typeface="Calibri"/>
              </a:rPr>
              <a:t> </a:t>
            </a:r>
            <a:r>
              <a:rPr lang="ru-RU" dirty="0">
                <a:cs typeface="Calibri"/>
              </a:rPr>
              <a:t>"</a:t>
            </a:r>
            <a:r>
              <a:rPr lang="ru-RU" sz="6000" dirty="0">
                <a:solidFill>
                  <a:srgbClr val="7030A0"/>
                </a:solidFill>
                <a:cs typeface="Calibri"/>
              </a:rPr>
              <a:t>Плетение из бумаги"</a:t>
            </a:r>
          </a:p>
        </p:txBody>
      </p:sp>
    </p:spTree>
    <p:extLst>
      <p:ext uri="{BB962C8B-B14F-4D97-AF65-F5344CB8AC3E}">
        <p14:creationId xmlns="" xmlns:p14="http://schemas.microsoft.com/office/powerpoint/2010/main" val="2521592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cdn.paper4pc.com/images/free-background-wallpaper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8424012" cy="52565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cdn.paper4pc.com/images/free-background-wallpaper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6632"/>
            <a:ext cx="4464496" cy="656845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cdn.paper4pc.com/images/free-background-wallpaper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7738" cy="62646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cdn.paper4pc.com/images/free-background-wallpaper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811213" y="1285875"/>
            <a:ext cx="7700962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48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сюда пришли учиться,</a:t>
            </a:r>
            <a:br>
              <a:rPr lang="ru-RU" sz="48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8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лениться, а трудиться.</a:t>
            </a:r>
            <a:br>
              <a:rPr lang="ru-RU" sz="48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8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Работаем старательно,</a:t>
            </a:r>
            <a:br>
              <a:rPr lang="ru-RU" sz="48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8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Слушаем внимательно.</a:t>
            </a:r>
            <a:endParaRPr lang="ru-RU" sz="4800" b="1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cdn.paper4pc.com/images/free-background-wallpaper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http://mycliparts.ru/images/f971ef9df3be72b774ff5b776ca19c0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42875"/>
            <a:ext cx="19621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http://s3.fotokto.ru/photo/full/94/9452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313" y="214313"/>
            <a:ext cx="38036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http://mywishlist.ru/pic/i/wish/orig/001/866/609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4638" y="142875"/>
            <a:ext cx="2519362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http://www.roddom9spb.ru/images/common/tip2/solomennaya_shlyapa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5" y="2928938"/>
            <a:ext cx="336073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 descr="http://mydiz.ru/sites/default/files/604_11_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0" y="2928938"/>
            <a:ext cx="314960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43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cdn.paper4pc.com/images/free-background-wallpaper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33506" y="-319091"/>
            <a:ext cx="3681817" cy="4320000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1714488"/>
            <a:ext cx="4157411" cy="43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cdn.paper4pc.com/images/free-background-wallpaper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http://www.ngkir2007.narod.ru/0809/2_form/04_03_09/mash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357188"/>
            <a:ext cx="40005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http://img10.proshkolu.ru/content/media/pic/std/4000000/3385000/3384480-07f55433b1d77f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428625"/>
            <a:ext cx="404971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cdn.paper4pc.com/images/free-background-wallpaper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http://www.learnto.ru/pic/img_2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1571625"/>
            <a:ext cx="514508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1643063" y="285750"/>
            <a:ext cx="66865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  <a:cs typeface="Times New Roman" pitchFamily="18" charset="0"/>
              </a:rPr>
              <a:t>Схема прямого плетения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cdn.paper4pc.com/images/free-background-wallpaper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857250" y="285750"/>
            <a:ext cx="7826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  <a:cs typeface="Times New Roman" pitchFamily="18" charset="0"/>
              </a:rPr>
              <a:t>Схема шахматного  плетения</a:t>
            </a:r>
          </a:p>
        </p:txBody>
      </p:sp>
      <p:pic>
        <p:nvPicPr>
          <p:cNvPr id="2" name="Picture 2" descr="http://www.e-reading.club/illustrations/82/82433-i008-pictures-001-2925274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643063"/>
            <a:ext cx="774223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cdn.paper4pc.com/images/free-background-wallpaper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0000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857250" y="285750"/>
            <a:ext cx="77725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Плетение из бумаги. Коврик.</a:t>
            </a:r>
          </a:p>
        </p:txBody>
      </p:sp>
      <p:pic>
        <p:nvPicPr>
          <p:cNvPr id="1026" name="Picture 2" descr="C:\Users\admin\Desktop\IMG_20170130_165947.jpg"/>
          <p:cNvPicPr>
            <a:picLocks noChangeAspect="1" noChangeArrowheads="1"/>
          </p:cNvPicPr>
          <p:nvPr/>
        </p:nvPicPr>
        <p:blipFill>
          <a:blip r:embed="rId3" cstate="print"/>
          <a:srcRect l="3528" t="15875" r="2986" b="33854"/>
          <a:stretch>
            <a:fillRect/>
          </a:stretch>
        </p:blipFill>
        <p:spPr bwMode="auto">
          <a:xfrm>
            <a:off x="1571604" y="1428736"/>
            <a:ext cx="5021064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cdn.paper4pc.com/images/free-background-wallpaper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6"/>
          <p:cNvSpPr txBox="1">
            <a:spLocks noChangeArrowheads="1"/>
          </p:cNvSpPr>
          <p:nvPr/>
        </p:nvSpPr>
        <p:spPr bwMode="auto">
          <a:xfrm>
            <a:off x="2071688" y="285750"/>
            <a:ext cx="35687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Times New Roman" pitchFamily="18" charset="0"/>
                <a:cs typeface="Times New Roman" pitchFamily="18" charset="0"/>
              </a:rPr>
              <a:t>План работы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1428750"/>
            <a:ext cx="91440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>
              <a:buFontTx/>
              <a:buAutoNum type="arabicPeriod"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Подготовить основание</a:t>
            </a:r>
          </a:p>
          <a:p>
            <a:pPr marL="742950" indent="-742950">
              <a:buFontTx/>
              <a:buAutoNum type="arabicPeriod"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Заготовить полоски</a:t>
            </a:r>
          </a:p>
          <a:p>
            <a:pPr marL="742950" indent="-742950">
              <a:buFontTx/>
              <a:buAutoNum type="arabicPeriod"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Изготовить украшения (листья, цветы по желанию)</a:t>
            </a:r>
          </a:p>
          <a:p>
            <a:pPr marL="742950" indent="-742950">
              <a:buFontTx/>
              <a:buAutoNum type="arabicPeriod"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Выполнить сборку изделия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52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Кружок "Пчёлка" на 27.04.-1.05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67</cp:revision>
  <dcterms:created xsi:type="dcterms:W3CDTF">2017-01-27T14:27:23Z</dcterms:created>
  <dcterms:modified xsi:type="dcterms:W3CDTF">2020-04-24T01:36:48Z</dcterms:modified>
</cp:coreProperties>
</file>